
<file path=[Content_Types].xml><?xml version="1.0" encoding="utf-8"?>
<Types xmlns="http://schemas.openxmlformats.org/package/2006/content-types">
  <Default Extension="jpeg" ContentType="image/jpeg"/>
  <Default Extension="mpg" ContentType="vide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349" r:id="rId2"/>
    <p:sldId id="321" r:id="rId3"/>
    <p:sldId id="387" r:id="rId4"/>
    <p:sldId id="323" r:id="rId5"/>
    <p:sldId id="351" r:id="rId6"/>
    <p:sldId id="651" r:id="rId7"/>
    <p:sldId id="350" r:id="rId8"/>
    <p:sldId id="649" r:id="rId9"/>
    <p:sldId id="773" r:id="rId10"/>
    <p:sldId id="774" r:id="rId11"/>
    <p:sldId id="775" r:id="rId12"/>
    <p:sldId id="781" r:id="rId13"/>
    <p:sldId id="772" r:id="rId14"/>
    <p:sldId id="358" r:id="rId15"/>
    <p:sldId id="685" r:id="rId16"/>
    <p:sldId id="776" r:id="rId17"/>
    <p:sldId id="777" r:id="rId18"/>
    <p:sldId id="782" r:id="rId19"/>
    <p:sldId id="778" r:id="rId20"/>
    <p:sldId id="659" r:id="rId21"/>
    <p:sldId id="356" r:id="rId22"/>
    <p:sldId id="359" r:id="rId23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F964A9E8-5085-4913-B54B-05020CB2BCC0}">
          <p14:sldIdLst>
            <p14:sldId id="349"/>
          </p14:sldIdLst>
        </p14:section>
        <p14:section name="我爱佛山" id="{03A625BB-C91C-4852-93F9-18158CA810A3}">
          <p14:sldIdLst>
            <p14:sldId id="321"/>
            <p14:sldId id="387"/>
            <p14:sldId id="323"/>
            <p14:sldId id="351"/>
            <p14:sldId id="651"/>
            <p14:sldId id="350"/>
            <p14:sldId id="649"/>
            <p14:sldId id="773"/>
            <p14:sldId id="774"/>
            <p14:sldId id="775"/>
            <p14:sldId id="781"/>
            <p14:sldId id="772"/>
            <p14:sldId id="358"/>
            <p14:sldId id="685"/>
            <p14:sldId id="776"/>
            <p14:sldId id="777"/>
            <p14:sldId id="782"/>
            <p14:sldId id="778"/>
            <p14:sldId id="659"/>
            <p14:sldId id="356"/>
            <p14:sldId id="3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8CF0"/>
    <a:srgbClr val="4E67C8"/>
    <a:srgbClr val="84BAF6"/>
    <a:srgbClr val="ADDDEB"/>
    <a:srgbClr val="F6E2E3"/>
    <a:srgbClr val="526372"/>
    <a:srgbClr val="4D5D6B"/>
    <a:srgbClr val="5A6C7D"/>
    <a:srgbClr val="C7E9B4"/>
    <a:srgbClr val="BFD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15" autoAdjust="0"/>
    <p:restoredTop sz="95164" autoAdjust="0"/>
  </p:normalViewPr>
  <p:slideViewPr>
    <p:cSldViewPr snapToGrid="0">
      <p:cViewPr varScale="1">
        <p:scale>
          <a:sx n="115" d="100"/>
          <a:sy n="115" d="100"/>
        </p:scale>
        <p:origin x="11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85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media/media1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各位同学大家好，从今天这节课开始，我们就要来学习</a:t>
            </a:r>
            <a:r>
              <a:rPr lang="en-US" altLang="zh-CN" dirty="0"/>
              <a:t>《</a:t>
            </a:r>
            <a:r>
              <a:rPr lang="zh-CN" altLang="en-US" dirty="0"/>
              <a:t>创意电子入门</a:t>
            </a:r>
            <a:r>
              <a:rPr lang="en-US" altLang="zh-CN" dirty="0"/>
              <a:t>》</a:t>
            </a:r>
            <a:r>
              <a:rPr lang="zh-CN" altLang="en-US" dirty="0"/>
              <a:t>课程，在开始学习之前，让我们来做一些一些准备工作吧。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各位同学，大家好，今天我们来学习</a:t>
            </a:r>
            <a:r>
              <a:rPr lang="en-US" altLang="zh-CN" dirty="0"/>
              <a:t>《</a:t>
            </a:r>
            <a:r>
              <a:rPr lang="zh-CN" altLang="en-US" dirty="0"/>
              <a:t>创意电子入门</a:t>
            </a:r>
            <a:r>
              <a:rPr lang="en-US" altLang="zh-CN" dirty="0"/>
              <a:t>》</a:t>
            </a:r>
            <a:r>
              <a:rPr lang="zh-CN" altLang="en-US" dirty="0"/>
              <a:t>的第一课，我爱佛山。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佛山是我们生活的城市，这里不但自然环境优美：鸟语花香、树木繁茂，还是一座历史悠久的文化名城。佛山有宽阔的马路，有奔腾的河流，有热闹的商业街，有安静的图书馆……作为佛山人，我们为佛山感到骄傲，我们热爱这座城市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在我们的生活中，很多地方都可以看到这样的电子屏，他们可以显示文字、可以显示图标。那么在我们使用的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mixgo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开发板上也有这样的一块点阵屏，我们是否可以可以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MixGo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的屏幕上显示一个爱心，向佛山表达我们的热爱呢？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6614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左右两栏加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1288603" y="5130905"/>
            <a:ext cx="4629849" cy="547842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  <p:sp>
        <p:nvSpPr>
          <p:cNvPr id="18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6207125" y="5130905"/>
            <a:ext cx="4629849" cy="547842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  <p:sp>
        <p:nvSpPr>
          <p:cNvPr id="33" name="椭圆 32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36" name="内容占位符 7"/>
          <p:cNvSpPr>
            <a:spLocks noGrp="1"/>
          </p:cNvSpPr>
          <p:nvPr>
            <p:ph sz="quarter" idx="14"/>
          </p:nvPr>
        </p:nvSpPr>
        <p:spPr>
          <a:xfrm>
            <a:off x="5964238" y="1691143"/>
            <a:ext cx="5053012" cy="3271837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37" name="内容占位符 7"/>
          <p:cNvSpPr>
            <a:spLocks noGrp="1"/>
          </p:cNvSpPr>
          <p:nvPr>
            <p:ph sz="quarter" idx="15"/>
          </p:nvPr>
        </p:nvSpPr>
        <p:spPr>
          <a:xfrm>
            <a:off x="1288602" y="1685869"/>
            <a:ext cx="4602609" cy="3271837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-副标题-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 hasCustomPrompt="1"/>
          </p:nvPr>
        </p:nvSpPr>
        <p:spPr>
          <a:xfrm>
            <a:off x="1288603" y="1603880"/>
            <a:ext cx="4591717" cy="490904"/>
          </a:xfr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457200">
              <a:buSzPct val="90000"/>
              <a:buFont typeface="Wingdings 2" panose="05020102010507070707" pitchFamily="18" charset="2"/>
              <a:buChar char=""/>
              <a:defRPr lang="zh-CN" altLang="en-US" sz="2800" smtClean="0">
                <a:solidFill>
                  <a:schemeClr val="accent1"/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</a:p>
        </p:txBody>
      </p:sp>
      <p:sp>
        <p:nvSpPr>
          <p:cNvPr id="16" name="椭圆 15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quarter" idx="16"/>
          </p:nvPr>
        </p:nvSpPr>
        <p:spPr>
          <a:xfrm>
            <a:off x="1289050" y="2263775"/>
            <a:ext cx="9728200" cy="3324225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-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字魂27号-布丁体" panose="00000500000000000000" pitchFamily="2" charset="-122"/>
                <a:ea typeface="字魂27号-布丁体" panose="00000500000000000000" pitchFamily="2" charset="-122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1254125" y="1495425"/>
            <a:ext cx="9631363" cy="4078288"/>
          </a:xfrm>
        </p:spPr>
        <p:txBody>
          <a:bodyPr/>
          <a:lstStyle>
            <a:lvl1pPr marL="0" indent="0" algn="just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3695342" y="21663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3592750" y="33694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</a:p>
        </p:txBody>
      </p:sp>
      <p:sp>
        <p:nvSpPr>
          <p:cNvPr id="8" name="文本框 7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创意电子入门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pic>
        <p:nvPicPr>
          <p:cNvPr id="29" name="图形 2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32" name="图形 3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再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3308381" y="2700348"/>
            <a:ext cx="5575244" cy="145482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8000" spc="100" dirty="0">
                <a:solidFill>
                  <a:schemeClr val="accent1"/>
                </a:solidFill>
                <a:latin typeface="+mj-ea"/>
                <a:ea typeface="+mj-ea"/>
              </a:rPr>
              <a:t>同学们再见</a:t>
            </a:r>
            <a:r>
              <a:rPr lang="en-US" altLang="zh-CN" sz="8000" spc="100" dirty="0">
                <a:solidFill>
                  <a:schemeClr val="accent1"/>
                </a:solidFill>
                <a:latin typeface="+mj-lt"/>
                <a:ea typeface="+mj-ea"/>
              </a:rPr>
              <a:t>!</a:t>
            </a:r>
            <a:endParaRPr lang="zh-CN" altLang="en-US" sz="8000" spc="100" dirty="0">
              <a:solidFill>
                <a:schemeClr val="accent1"/>
              </a:solidFill>
              <a:latin typeface="+mj-lt"/>
              <a:ea typeface="+mj-ea"/>
            </a:endParaRPr>
          </a:p>
        </p:txBody>
      </p:sp>
      <p:sp>
        <p:nvSpPr>
          <p:cNvPr id="29" name="文本框 28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创意电子入门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31" name="图形 3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直角三角形 5"/>
          <p:cNvSpPr/>
          <p:nvPr userDrawn="1"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 userDrawn="1"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 userDrawn="1"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8" name="椭圆 27"/>
          <p:cNvSpPr/>
          <p:nvPr userDrawn="1"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5611393" y="18403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5905288" y="20444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4846506" y="38173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</a:p>
        </p:txBody>
      </p:sp>
      <p:sp>
        <p:nvSpPr>
          <p:cNvPr id="31" name="文本框 30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创意电子入门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两栏带注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188148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188148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6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5527161"/>
            <a:ext cx="5109091" cy="547842"/>
          </a:xfrm>
        </p:spPr>
        <p:txBody>
          <a:bodyPr lIns="0" rIns="0">
            <a:normAutofit/>
          </a:bodyPr>
          <a:lstStyle>
            <a:lvl1pPr marL="0" indent="0" algn="l">
              <a:lnSpc>
                <a:spcPct val="120000"/>
              </a:lnSpc>
              <a:spcBef>
                <a:spcPts val="600"/>
              </a:spcBef>
              <a:buNone/>
              <a:defRPr sz="2000" spc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  <p:sp>
        <p:nvSpPr>
          <p:cNvPr id="19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6244709" y="5526742"/>
            <a:ext cx="5109091" cy="547842"/>
          </a:xfrm>
        </p:spPr>
        <p:txBody>
          <a:bodyPr lIns="0" rIns="0">
            <a:normAutofit/>
          </a:bodyPr>
          <a:lstStyle>
            <a:lvl1pPr marL="0" indent="0" algn="l">
              <a:lnSpc>
                <a:spcPct val="120000"/>
              </a:lnSpc>
              <a:spcBef>
                <a:spcPts val="600"/>
              </a:spcBef>
              <a:buNone/>
              <a:defRPr sz="2000" spc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_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5109091" cy="4300387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</a:p>
        </p:txBody>
      </p:sp>
      <p:sp>
        <p:nvSpPr>
          <p:cNvPr id="19" name="内容占位符 7"/>
          <p:cNvSpPr>
            <a:spLocks noGrp="1"/>
          </p:cNvSpPr>
          <p:nvPr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447800"/>
            <a:ext cx="10515600" cy="4627904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_单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10515600" cy="4300387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  <a:t>2022/8/29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g"/><Relationship Id="rId1" Type="http://schemas.microsoft.com/office/2007/relationships/media" Target="../media/media1.mp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-1466850" y="5524500"/>
            <a:ext cx="2171700" cy="21717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0466388" y="-1178718"/>
            <a:ext cx="3048000" cy="30861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055688" y="1196975"/>
            <a:ext cx="10333037" cy="4464051"/>
            <a:chOff x="1055688" y="728663"/>
            <a:chExt cx="10333037" cy="4464051"/>
          </a:xfrm>
        </p:grpSpPr>
        <p:sp>
          <p:nvSpPr>
            <p:cNvPr id="8" name="矩形: 圆角 7"/>
            <p:cNvSpPr/>
            <p:nvPr/>
          </p:nvSpPr>
          <p:spPr>
            <a:xfrm>
              <a:off x="1055688" y="728663"/>
              <a:ext cx="8355012" cy="4464050"/>
            </a:xfrm>
            <a:prstGeom prst="roundRect">
              <a:avLst>
                <a:gd name="adj" fmla="val 6904"/>
              </a:avLst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399124" y="2194933"/>
              <a:ext cx="5121915" cy="1123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6700" spc="-300" dirty="0">
                  <a:solidFill>
                    <a:schemeClr val="accent1"/>
                  </a:solidFill>
                  <a:latin typeface="+mj-lt"/>
                  <a:ea typeface="+mj-ea"/>
                </a:rPr>
                <a:t>创意电子入门</a:t>
              </a:r>
            </a:p>
          </p:txBody>
        </p:sp>
        <p:sp>
          <p:nvSpPr>
            <p:cNvPr id="10" name="椭圆 9"/>
            <p:cNvSpPr/>
            <p:nvPr/>
          </p:nvSpPr>
          <p:spPr>
            <a:xfrm>
              <a:off x="6851650" y="728664"/>
              <a:ext cx="4537075" cy="446405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99124" y="1563990"/>
              <a:ext cx="5121914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500" dirty="0">
                  <a:solidFill>
                    <a:schemeClr val="accent1"/>
                  </a:solidFill>
                  <a:latin typeface="+mj-ea"/>
                  <a:ea typeface="+mj-ea"/>
                </a:rPr>
                <a:t>创客教育系列课程</a:t>
              </a:r>
            </a:p>
          </p:txBody>
        </p:sp>
        <p:sp>
          <p:nvSpPr>
            <p:cNvPr id="15" name="矩形: 圆角 14"/>
            <p:cNvSpPr/>
            <p:nvPr/>
          </p:nvSpPr>
          <p:spPr>
            <a:xfrm>
              <a:off x="1337946" y="4051635"/>
              <a:ext cx="3058159" cy="51935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80000" tIns="0" rIns="180000" bIns="0" rtlCol="0" anchor="b">
              <a:spAutoFit/>
            </a:bodyPr>
            <a:lstStyle/>
            <a:p>
              <a:pPr algn="ctr"/>
              <a:r>
                <a:rPr lang="zh-CN" altLang="en-US" sz="2400" b="1" dirty="0">
                  <a:latin typeface="+mn-ea"/>
                </a:rPr>
                <a:t>米思齐团队 张老师</a:t>
              </a:r>
            </a:p>
          </p:txBody>
        </p:sp>
      </p:grpSp>
      <p:grpSp>
        <p:nvGrpSpPr>
          <p:cNvPr id="38" name="图形 2"/>
          <p:cNvGrpSpPr/>
          <p:nvPr/>
        </p:nvGrpSpPr>
        <p:grpSpPr>
          <a:xfrm>
            <a:off x="7696198" y="2005010"/>
            <a:ext cx="2847978" cy="2847978"/>
            <a:chOff x="7834311" y="2119462"/>
            <a:chExt cx="2571752" cy="2571752"/>
          </a:xfrm>
        </p:grpSpPr>
        <p:sp>
          <p:nvSpPr>
            <p:cNvPr id="39" name="任意多边形: 形状 38"/>
            <p:cNvSpPr/>
            <p:nvPr/>
          </p:nvSpPr>
          <p:spPr>
            <a:xfrm>
              <a:off x="8080435" y="2365586"/>
              <a:ext cx="2079502" cy="2079502"/>
            </a:xfrm>
            <a:custGeom>
              <a:avLst/>
              <a:gdLst>
                <a:gd name="connsiteX0" fmla="*/ 0 w 2079502"/>
                <a:gd name="connsiteY0" fmla="*/ 1039751 h 2079502"/>
                <a:gd name="connsiteX1" fmla="*/ 1039751 w 2079502"/>
                <a:gd name="connsiteY1" fmla="*/ 2079503 h 2079502"/>
                <a:gd name="connsiteX2" fmla="*/ 2079503 w 2079502"/>
                <a:gd name="connsiteY2" fmla="*/ 1039751 h 2079502"/>
                <a:gd name="connsiteX3" fmla="*/ 1039751 w 2079502"/>
                <a:gd name="connsiteY3" fmla="*/ 0 h 2079502"/>
                <a:gd name="connsiteX4" fmla="*/ 0 w 2079502"/>
                <a:gd name="connsiteY4" fmla="*/ 1039751 h 20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9502" h="2079502">
                  <a:moveTo>
                    <a:pt x="0" y="1039751"/>
                  </a:moveTo>
                  <a:cubicBezTo>
                    <a:pt x="0" y="1613990"/>
                    <a:pt x="465512" y="2079503"/>
                    <a:pt x="1039751" y="2079503"/>
                  </a:cubicBezTo>
                  <a:cubicBezTo>
                    <a:pt x="1613990" y="2079503"/>
                    <a:pt x="2079503" y="1613990"/>
                    <a:pt x="2079503" y="1039751"/>
                  </a:cubicBezTo>
                  <a:cubicBezTo>
                    <a:pt x="2079503" y="465512"/>
                    <a:pt x="1613990" y="0"/>
                    <a:pt x="1039751" y="0"/>
                  </a:cubicBezTo>
                  <a:cubicBezTo>
                    <a:pt x="465512" y="0"/>
                    <a:pt x="0" y="465512"/>
                    <a:pt x="0" y="1039751"/>
                  </a:cubicBezTo>
                  <a:close/>
                </a:path>
              </a:pathLst>
            </a:custGeom>
            <a:solidFill>
              <a:srgbClr val="F0C48A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8016644" y="2301292"/>
              <a:ext cx="2207587" cy="2207587"/>
            </a:xfrm>
            <a:custGeom>
              <a:avLst/>
              <a:gdLst>
                <a:gd name="connsiteX0" fmla="*/ 1103543 w 2207587"/>
                <a:gd name="connsiteY0" fmla="*/ 520378 h 2207587"/>
                <a:gd name="connsiteX1" fmla="*/ 1073907 w 2207587"/>
                <a:gd name="connsiteY1" fmla="*/ 490743 h 2207587"/>
                <a:gd name="connsiteX2" fmla="*/ 1073907 w 2207587"/>
                <a:gd name="connsiteY2" fmla="*/ 29635 h 2207587"/>
                <a:gd name="connsiteX3" fmla="*/ 1103543 w 2207587"/>
                <a:gd name="connsiteY3" fmla="*/ 0 h 2207587"/>
                <a:gd name="connsiteX4" fmla="*/ 1133178 w 2207587"/>
                <a:gd name="connsiteY4" fmla="*/ 29635 h 2207587"/>
                <a:gd name="connsiteX5" fmla="*/ 1133178 w 2207587"/>
                <a:gd name="connsiteY5" fmla="*/ 490743 h 2207587"/>
                <a:gd name="connsiteX6" fmla="*/ 1103543 w 2207587"/>
                <a:gd name="connsiteY6" fmla="*/ 520378 h 2207587"/>
                <a:gd name="connsiteX7" fmla="*/ 727324 w 2207587"/>
                <a:gd name="connsiteY7" fmla="*/ 520378 h 2207587"/>
                <a:gd name="connsiteX8" fmla="*/ 697688 w 2207587"/>
                <a:gd name="connsiteY8" fmla="*/ 490743 h 2207587"/>
                <a:gd name="connsiteX9" fmla="*/ 697688 w 2207587"/>
                <a:gd name="connsiteY9" fmla="*/ 29635 h 2207587"/>
                <a:gd name="connsiteX10" fmla="*/ 727324 w 2207587"/>
                <a:gd name="connsiteY10" fmla="*/ 0 h 2207587"/>
                <a:gd name="connsiteX11" fmla="*/ 756959 w 2207587"/>
                <a:gd name="connsiteY11" fmla="*/ 29635 h 2207587"/>
                <a:gd name="connsiteX12" fmla="*/ 756959 w 2207587"/>
                <a:gd name="connsiteY12" fmla="*/ 490743 h 2207587"/>
                <a:gd name="connsiteX13" fmla="*/ 727324 w 2207587"/>
                <a:gd name="connsiteY13" fmla="*/ 520378 h 2207587"/>
                <a:gd name="connsiteX14" fmla="*/ 1479762 w 2207587"/>
                <a:gd name="connsiteY14" fmla="*/ 520378 h 2207587"/>
                <a:gd name="connsiteX15" fmla="*/ 1450127 w 2207587"/>
                <a:gd name="connsiteY15" fmla="*/ 490743 h 2207587"/>
                <a:gd name="connsiteX16" fmla="*/ 1450127 w 2207587"/>
                <a:gd name="connsiteY16" fmla="*/ 29635 h 2207587"/>
                <a:gd name="connsiteX17" fmla="*/ 1479762 w 2207587"/>
                <a:gd name="connsiteY17" fmla="*/ 0 h 2207587"/>
                <a:gd name="connsiteX18" fmla="*/ 1509397 w 2207587"/>
                <a:gd name="connsiteY18" fmla="*/ 29635 h 2207587"/>
                <a:gd name="connsiteX19" fmla="*/ 1509397 w 2207587"/>
                <a:gd name="connsiteY19" fmla="*/ 490743 h 2207587"/>
                <a:gd name="connsiteX20" fmla="*/ 1479762 w 2207587"/>
                <a:gd name="connsiteY20" fmla="*/ 520378 h 2207587"/>
                <a:gd name="connsiteX21" fmla="*/ 1103543 w 2207587"/>
                <a:gd name="connsiteY21" fmla="*/ 2207588 h 2207587"/>
                <a:gd name="connsiteX22" fmla="*/ 1073907 w 2207587"/>
                <a:gd name="connsiteY22" fmla="*/ 2177953 h 2207587"/>
                <a:gd name="connsiteX23" fmla="*/ 1073907 w 2207587"/>
                <a:gd name="connsiteY23" fmla="*/ 1716845 h 2207587"/>
                <a:gd name="connsiteX24" fmla="*/ 1103543 w 2207587"/>
                <a:gd name="connsiteY24" fmla="*/ 1687210 h 2207587"/>
                <a:gd name="connsiteX25" fmla="*/ 1133178 w 2207587"/>
                <a:gd name="connsiteY25" fmla="*/ 1716845 h 2207587"/>
                <a:gd name="connsiteX26" fmla="*/ 1133178 w 2207587"/>
                <a:gd name="connsiteY26" fmla="*/ 2177953 h 2207587"/>
                <a:gd name="connsiteX27" fmla="*/ 1103543 w 2207587"/>
                <a:gd name="connsiteY27" fmla="*/ 2207588 h 2207587"/>
                <a:gd name="connsiteX28" fmla="*/ 727324 w 2207587"/>
                <a:gd name="connsiteY28" fmla="*/ 2207588 h 2207587"/>
                <a:gd name="connsiteX29" fmla="*/ 697688 w 2207587"/>
                <a:gd name="connsiteY29" fmla="*/ 2177953 h 2207587"/>
                <a:gd name="connsiteX30" fmla="*/ 697688 w 2207587"/>
                <a:gd name="connsiteY30" fmla="*/ 1716845 h 2207587"/>
                <a:gd name="connsiteX31" fmla="*/ 727324 w 2207587"/>
                <a:gd name="connsiteY31" fmla="*/ 1687210 h 2207587"/>
                <a:gd name="connsiteX32" fmla="*/ 756959 w 2207587"/>
                <a:gd name="connsiteY32" fmla="*/ 1716845 h 2207587"/>
                <a:gd name="connsiteX33" fmla="*/ 756959 w 2207587"/>
                <a:gd name="connsiteY33" fmla="*/ 2177953 h 2207587"/>
                <a:gd name="connsiteX34" fmla="*/ 727324 w 2207587"/>
                <a:gd name="connsiteY34" fmla="*/ 2207588 h 2207587"/>
                <a:gd name="connsiteX35" fmla="*/ 1479762 w 2207587"/>
                <a:gd name="connsiteY35" fmla="*/ 2207588 h 2207587"/>
                <a:gd name="connsiteX36" fmla="*/ 1450127 w 2207587"/>
                <a:gd name="connsiteY36" fmla="*/ 2177953 h 2207587"/>
                <a:gd name="connsiteX37" fmla="*/ 1450127 w 2207587"/>
                <a:gd name="connsiteY37" fmla="*/ 1716845 h 2207587"/>
                <a:gd name="connsiteX38" fmla="*/ 1479762 w 2207587"/>
                <a:gd name="connsiteY38" fmla="*/ 1687210 h 2207587"/>
                <a:gd name="connsiteX39" fmla="*/ 1509397 w 2207587"/>
                <a:gd name="connsiteY39" fmla="*/ 1716845 h 2207587"/>
                <a:gd name="connsiteX40" fmla="*/ 1509397 w 2207587"/>
                <a:gd name="connsiteY40" fmla="*/ 2177953 h 2207587"/>
                <a:gd name="connsiteX41" fmla="*/ 1479762 w 2207587"/>
                <a:gd name="connsiteY41" fmla="*/ 2207588 h 2207587"/>
                <a:gd name="connsiteX42" fmla="*/ 2177953 w 2207587"/>
                <a:gd name="connsiteY42" fmla="*/ 1133681 h 2207587"/>
                <a:gd name="connsiteX43" fmla="*/ 1716845 w 2207587"/>
                <a:gd name="connsiteY43" fmla="*/ 1133681 h 2207587"/>
                <a:gd name="connsiteX44" fmla="*/ 1687210 w 2207587"/>
                <a:gd name="connsiteY44" fmla="*/ 1104045 h 2207587"/>
                <a:gd name="connsiteX45" fmla="*/ 1716845 w 2207587"/>
                <a:gd name="connsiteY45" fmla="*/ 1074410 h 2207587"/>
                <a:gd name="connsiteX46" fmla="*/ 2177953 w 2207587"/>
                <a:gd name="connsiteY46" fmla="*/ 1074410 h 2207587"/>
                <a:gd name="connsiteX47" fmla="*/ 2207588 w 2207587"/>
                <a:gd name="connsiteY47" fmla="*/ 1104045 h 2207587"/>
                <a:gd name="connsiteX48" fmla="*/ 2177953 w 2207587"/>
                <a:gd name="connsiteY48" fmla="*/ 1133681 h 2207587"/>
                <a:gd name="connsiteX49" fmla="*/ 2177953 w 2207587"/>
                <a:gd name="connsiteY49" fmla="*/ 757461 h 2207587"/>
                <a:gd name="connsiteX50" fmla="*/ 1716845 w 2207587"/>
                <a:gd name="connsiteY50" fmla="*/ 757461 h 2207587"/>
                <a:gd name="connsiteX51" fmla="*/ 1687210 w 2207587"/>
                <a:gd name="connsiteY51" fmla="*/ 727826 h 2207587"/>
                <a:gd name="connsiteX52" fmla="*/ 1716845 w 2207587"/>
                <a:gd name="connsiteY52" fmla="*/ 698190 h 2207587"/>
                <a:gd name="connsiteX53" fmla="*/ 2177953 w 2207587"/>
                <a:gd name="connsiteY53" fmla="*/ 698190 h 2207587"/>
                <a:gd name="connsiteX54" fmla="*/ 2207588 w 2207587"/>
                <a:gd name="connsiteY54" fmla="*/ 727826 h 2207587"/>
                <a:gd name="connsiteX55" fmla="*/ 2177953 w 2207587"/>
                <a:gd name="connsiteY55" fmla="*/ 757461 h 2207587"/>
                <a:gd name="connsiteX56" fmla="*/ 2177953 w 2207587"/>
                <a:gd name="connsiteY56" fmla="*/ 1509900 h 2207587"/>
                <a:gd name="connsiteX57" fmla="*/ 1716845 w 2207587"/>
                <a:gd name="connsiteY57" fmla="*/ 1509900 h 2207587"/>
                <a:gd name="connsiteX58" fmla="*/ 1687210 w 2207587"/>
                <a:gd name="connsiteY58" fmla="*/ 1480264 h 2207587"/>
                <a:gd name="connsiteX59" fmla="*/ 1716845 w 2207587"/>
                <a:gd name="connsiteY59" fmla="*/ 1450629 h 2207587"/>
                <a:gd name="connsiteX60" fmla="*/ 2177953 w 2207587"/>
                <a:gd name="connsiteY60" fmla="*/ 1450629 h 2207587"/>
                <a:gd name="connsiteX61" fmla="*/ 2207588 w 2207587"/>
                <a:gd name="connsiteY61" fmla="*/ 1480264 h 2207587"/>
                <a:gd name="connsiteX62" fmla="*/ 2177953 w 2207587"/>
                <a:gd name="connsiteY62" fmla="*/ 1509900 h 2207587"/>
                <a:gd name="connsiteX63" fmla="*/ 490743 w 2207587"/>
                <a:gd name="connsiteY63" fmla="*/ 1133681 h 2207587"/>
                <a:gd name="connsiteX64" fmla="*/ 29635 w 2207587"/>
                <a:gd name="connsiteY64" fmla="*/ 1133681 h 2207587"/>
                <a:gd name="connsiteX65" fmla="*/ 0 w 2207587"/>
                <a:gd name="connsiteY65" fmla="*/ 1104045 h 2207587"/>
                <a:gd name="connsiteX66" fmla="*/ 29635 w 2207587"/>
                <a:gd name="connsiteY66" fmla="*/ 1074410 h 2207587"/>
                <a:gd name="connsiteX67" fmla="*/ 490743 w 2207587"/>
                <a:gd name="connsiteY67" fmla="*/ 1074410 h 2207587"/>
                <a:gd name="connsiteX68" fmla="*/ 520378 w 2207587"/>
                <a:gd name="connsiteY68" fmla="*/ 1104045 h 2207587"/>
                <a:gd name="connsiteX69" fmla="*/ 490743 w 2207587"/>
                <a:gd name="connsiteY69" fmla="*/ 1133681 h 2207587"/>
                <a:gd name="connsiteX70" fmla="*/ 490743 w 2207587"/>
                <a:gd name="connsiteY70" fmla="*/ 756959 h 2207587"/>
                <a:gd name="connsiteX71" fmla="*/ 29635 w 2207587"/>
                <a:gd name="connsiteY71" fmla="*/ 756959 h 2207587"/>
                <a:gd name="connsiteX72" fmla="*/ 0 w 2207587"/>
                <a:gd name="connsiteY72" fmla="*/ 727324 h 2207587"/>
                <a:gd name="connsiteX73" fmla="*/ 29635 w 2207587"/>
                <a:gd name="connsiteY73" fmla="*/ 697688 h 2207587"/>
                <a:gd name="connsiteX74" fmla="*/ 490743 w 2207587"/>
                <a:gd name="connsiteY74" fmla="*/ 697688 h 2207587"/>
                <a:gd name="connsiteX75" fmla="*/ 520378 w 2207587"/>
                <a:gd name="connsiteY75" fmla="*/ 727324 h 2207587"/>
                <a:gd name="connsiteX76" fmla="*/ 490743 w 2207587"/>
                <a:gd name="connsiteY76" fmla="*/ 756959 h 2207587"/>
                <a:gd name="connsiteX77" fmla="*/ 490743 w 2207587"/>
                <a:gd name="connsiteY77" fmla="*/ 1509900 h 2207587"/>
                <a:gd name="connsiteX78" fmla="*/ 29635 w 2207587"/>
                <a:gd name="connsiteY78" fmla="*/ 1509900 h 2207587"/>
                <a:gd name="connsiteX79" fmla="*/ 0 w 2207587"/>
                <a:gd name="connsiteY79" fmla="*/ 1480264 h 2207587"/>
                <a:gd name="connsiteX80" fmla="*/ 29635 w 2207587"/>
                <a:gd name="connsiteY80" fmla="*/ 1450629 h 2207587"/>
                <a:gd name="connsiteX81" fmla="*/ 490743 w 2207587"/>
                <a:gd name="connsiteY81" fmla="*/ 1450629 h 2207587"/>
                <a:gd name="connsiteX82" fmla="*/ 520378 w 2207587"/>
                <a:gd name="connsiteY82" fmla="*/ 1480264 h 2207587"/>
                <a:gd name="connsiteX83" fmla="*/ 490743 w 2207587"/>
                <a:gd name="connsiteY83" fmla="*/ 1509900 h 220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207587" h="2207587">
                  <a:moveTo>
                    <a:pt x="1103543" y="520378"/>
                  </a:moveTo>
                  <a:cubicBezTo>
                    <a:pt x="1087469" y="520378"/>
                    <a:pt x="1073907" y="507318"/>
                    <a:pt x="1073907" y="490743"/>
                  </a:cubicBezTo>
                  <a:lnTo>
                    <a:pt x="1073907" y="29635"/>
                  </a:lnTo>
                  <a:cubicBezTo>
                    <a:pt x="1073907" y="13562"/>
                    <a:pt x="1086967" y="0"/>
                    <a:pt x="1103543" y="0"/>
                  </a:cubicBezTo>
                  <a:cubicBezTo>
                    <a:pt x="1119616" y="0"/>
                    <a:pt x="1133178" y="13060"/>
                    <a:pt x="1133178" y="29635"/>
                  </a:cubicBezTo>
                  <a:lnTo>
                    <a:pt x="1133178" y="490743"/>
                  </a:lnTo>
                  <a:cubicBezTo>
                    <a:pt x="1133178" y="507318"/>
                    <a:pt x="1119616" y="520378"/>
                    <a:pt x="1103543" y="520378"/>
                  </a:cubicBezTo>
                  <a:close/>
                  <a:moveTo>
                    <a:pt x="727324" y="520378"/>
                  </a:moveTo>
                  <a:cubicBezTo>
                    <a:pt x="711250" y="520378"/>
                    <a:pt x="697688" y="507318"/>
                    <a:pt x="697688" y="490743"/>
                  </a:cubicBezTo>
                  <a:lnTo>
                    <a:pt x="697688" y="29635"/>
                  </a:lnTo>
                  <a:cubicBezTo>
                    <a:pt x="697688" y="13562"/>
                    <a:pt x="710748" y="0"/>
                    <a:pt x="727324" y="0"/>
                  </a:cubicBezTo>
                  <a:cubicBezTo>
                    <a:pt x="743397" y="0"/>
                    <a:pt x="756959" y="13060"/>
                    <a:pt x="756959" y="29635"/>
                  </a:cubicBezTo>
                  <a:lnTo>
                    <a:pt x="756959" y="490743"/>
                  </a:lnTo>
                  <a:cubicBezTo>
                    <a:pt x="756457" y="507318"/>
                    <a:pt x="743397" y="520378"/>
                    <a:pt x="727324" y="520378"/>
                  </a:cubicBezTo>
                  <a:close/>
                  <a:moveTo>
                    <a:pt x="1479762" y="520378"/>
                  </a:moveTo>
                  <a:cubicBezTo>
                    <a:pt x="1463689" y="520378"/>
                    <a:pt x="1450127" y="507318"/>
                    <a:pt x="1450127" y="490743"/>
                  </a:cubicBezTo>
                  <a:lnTo>
                    <a:pt x="1450127" y="29635"/>
                  </a:lnTo>
                  <a:cubicBezTo>
                    <a:pt x="1450127" y="13562"/>
                    <a:pt x="1463186" y="0"/>
                    <a:pt x="1479762" y="0"/>
                  </a:cubicBezTo>
                  <a:cubicBezTo>
                    <a:pt x="1495836" y="0"/>
                    <a:pt x="1509397" y="13060"/>
                    <a:pt x="1509397" y="29635"/>
                  </a:cubicBezTo>
                  <a:lnTo>
                    <a:pt x="1509397" y="490743"/>
                  </a:lnTo>
                  <a:cubicBezTo>
                    <a:pt x="1509397" y="507318"/>
                    <a:pt x="1496338" y="520378"/>
                    <a:pt x="1479762" y="520378"/>
                  </a:cubicBezTo>
                  <a:close/>
                  <a:moveTo>
                    <a:pt x="1103543" y="2207588"/>
                  </a:moveTo>
                  <a:cubicBezTo>
                    <a:pt x="1087469" y="2207588"/>
                    <a:pt x="1073907" y="2194528"/>
                    <a:pt x="1073907" y="2177953"/>
                  </a:cubicBezTo>
                  <a:lnTo>
                    <a:pt x="1073907" y="1716845"/>
                  </a:lnTo>
                  <a:cubicBezTo>
                    <a:pt x="1073907" y="1700772"/>
                    <a:pt x="1086967" y="1687210"/>
                    <a:pt x="1103543" y="1687210"/>
                  </a:cubicBezTo>
                  <a:cubicBezTo>
                    <a:pt x="1119616" y="1687210"/>
                    <a:pt x="1133178" y="1700270"/>
                    <a:pt x="1133178" y="1716845"/>
                  </a:cubicBezTo>
                  <a:lnTo>
                    <a:pt x="1133178" y="2177953"/>
                  </a:lnTo>
                  <a:cubicBezTo>
                    <a:pt x="1133178" y="2194528"/>
                    <a:pt x="1119616" y="2207588"/>
                    <a:pt x="1103543" y="2207588"/>
                  </a:cubicBezTo>
                  <a:close/>
                  <a:moveTo>
                    <a:pt x="727324" y="2207588"/>
                  </a:moveTo>
                  <a:cubicBezTo>
                    <a:pt x="711250" y="2207588"/>
                    <a:pt x="697688" y="2194528"/>
                    <a:pt x="697688" y="2177953"/>
                  </a:cubicBezTo>
                  <a:lnTo>
                    <a:pt x="697688" y="1716845"/>
                  </a:lnTo>
                  <a:cubicBezTo>
                    <a:pt x="697688" y="1700772"/>
                    <a:pt x="710748" y="1687210"/>
                    <a:pt x="727324" y="1687210"/>
                  </a:cubicBezTo>
                  <a:cubicBezTo>
                    <a:pt x="743397" y="1687210"/>
                    <a:pt x="756959" y="1700270"/>
                    <a:pt x="756959" y="1716845"/>
                  </a:cubicBezTo>
                  <a:lnTo>
                    <a:pt x="756959" y="2177953"/>
                  </a:lnTo>
                  <a:cubicBezTo>
                    <a:pt x="756457" y="2194528"/>
                    <a:pt x="743397" y="2207588"/>
                    <a:pt x="727324" y="2207588"/>
                  </a:cubicBezTo>
                  <a:close/>
                  <a:moveTo>
                    <a:pt x="1479762" y="2207588"/>
                  </a:moveTo>
                  <a:cubicBezTo>
                    <a:pt x="1463689" y="2207588"/>
                    <a:pt x="1450127" y="2194528"/>
                    <a:pt x="1450127" y="2177953"/>
                  </a:cubicBezTo>
                  <a:lnTo>
                    <a:pt x="1450127" y="1716845"/>
                  </a:lnTo>
                  <a:cubicBezTo>
                    <a:pt x="1450127" y="1700772"/>
                    <a:pt x="1463186" y="1687210"/>
                    <a:pt x="1479762" y="1687210"/>
                  </a:cubicBezTo>
                  <a:cubicBezTo>
                    <a:pt x="1495836" y="1687210"/>
                    <a:pt x="1509397" y="1700270"/>
                    <a:pt x="1509397" y="1716845"/>
                  </a:cubicBezTo>
                  <a:lnTo>
                    <a:pt x="1509397" y="2177953"/>
                  </a:lnTo>
                  <a:cubicBezTo>
                    <a:pt x="1509397" y="2194528"/>
                    <a:pt x="1495836" y="2207588"/>
                    <a:pt x="1479762" y="2207588"/>
                  </a:cubicBezTo>
                  <a:close/>
                  <a:moveTo>
                    <a:pt x="2177953" y="1133681"/>
                  </a:moveTo>
                  <a:lnTo>
                    <a:pt x="1716845" y="1133681"/>
                  </a:lnTo>
                  <a:cubicBezTo>
                    <a:pt x="1700772" y="1133681"/>
                    <a:pt x="1687210" y="1120621"/>
                    <a:pt x="1687210" y="1104045"/>
                  </a:cubicBezTo>
                  <a:cubicBezTo>
                    <a:pt x="1687210" y="1087972"/>
                    <a:pt x="1700270" y="1074410"/>
                    <a:pt x="1716845" y="1074410"/>
                  </a:cubicBezTo>
                  <a:lnTo>
                    <a:pt x="2177953" y="1074410"/>
                  </a:lnTo>
                  <a:cubicBezTo>
                    <a:pt x="2194026" y="1074410"/>
                    <a:pt x="2207588" y="1087469"/>
                    <a:pt x="2207588" y="1104045"/>
                  </a:cubicBezTo>
                  <a:cubicBezTo>
                    <a:pt x="2207086" y="1120119"/>
                    <a:pt x="2194026" y="1133681"/>
                    <a:pt x="2177953" y="1133681"/>
                  </a:cubicBezTo>
                  <a:close/>
                  <a:moveTo>
                    <a:pt x="2177953" y="757461"/>
                  </a:moveTo>
                  <a:lnTo>
                    <a:pt x="1716845" y="757461"/>
                  </a:lnTo>
                  <a:cubicBezTo>
                    <a:pt x="1700772" y="757461"/>
                    <a:pt x="1687210" y="744402"/>
                    <a:pt x="1687210" y="727826"/>
                  </a:cubicBezTo>
                  <a:cubicBezTo>
                    <a:pt x="1687210" y="711752"/>
                    <a:pt x="1700270" y="698190"/>
                    <a:pt x="1716845" y="698190"/>
                  </a:cubicBezTo>
                  <a:lnTo>
                    <a:pt x="2177953" y="698190"/>
                  </a:lnTo>
                  <a:cubicBezTo>
                    <a:pt x="2194026" y="698190"/>
                    <a:pt x="2207588" y="711250"/>
                    <a:pt x="2207588" y="727826"/>
                  </a:cubicBezTo>
                  <a:cubicBezTo>
                    <a:pt x="2207086" y="743899"/>
                    <a:pt x="2194026" y="757461"/>
                    <a:pt x="2177953" y="757461"/>
                  </a:cubicBezTo>
                  <a:close/>
                  <a:moveTo>
                    <a:pt x="2177953" y="1509900"/>
                  </a:moveTo>
                  <a:lnTo>
                    <a:pt x="1716845" y="1509900"/>
                  </a:lnTo>
                  <a:cubicBezTo>
                    <a:pt x="1700772" y="1509900"/>
                    <a:pt x="1687210" y="1496840"/>
                    <a:pt x="1687210" y="1480264"/>
                  </a:cubicBezTo>
                  <a:cubicBezTo>
                    <a:pt x="1687210" y="1464191"/>
                    <a:pt x="1700270" y="1450629"/>
                    <a:pt x="1716845" y="1450629"/>
                  </a:cubicBezTo>
                  <a:lnTo>
                    <a:pt x="2177953" y="1450629"/>
                  </a:lnTo>
                  <a:cubicBezTo>
                    <a:pt x="2194026" y="1450629"/>
                    <a:pt x="2207588" y="1463689"/>
                    <a:pt x="2207588" y="1480264"/>
                  </a:cubicBezTo>
                  <a:cubicBezTo>
                    <a:pt x="2207086" y="1496840"/>
                    <a:pt x="2194026" y="1509900"/>
                    <a:pt x="2177953" y="1509900"/>
                  </a:cubicBezTo>
                  <a:close/>
                  <a:moveTo>
                    <a:pt x="490743" y="1133681"/>
                  </a:moveTo>
                  <a:lnTo>
                    <a:pt x="29635" y="1133681"/>
                  </a:lnTo>
                  <a:cubicBezTo>
                    <a:pt x="13562" y="1133681"/>
                    <a:pt x="0" y="1120621"/>
                    <a:pt x="0" y="1104045"/>
                  </a:cubicBezTo>
                  <a:cubicBezTo>
                    <a:pt x="0" y="1087972"/>
                    <a:pt x="13060" y="1074410"/>
                    <a:pt x="29635" y="1074410"/>
                  </a:cubicBezTo>
                  <a:lnTo>
                    <a:pt x="490743" y="1074410"/>
                  </a:lnTo>
                  <a:cubicBezTo>
                    <a:pt x="506816" y="1074410"/>
                    <a:pt x="520378" y="1087469"/>
                    <a:pt x="520378" y="1104045"/>
                  </a:cubicBezTo>
                  <a:cubicBezTo>
                    <a:pt x="519876" y="1120119"/>
                    <a:pt x="506816" y="1133681"/>
                    <a:pt x="490743" y="1133681"/>
                  </a:cubicBezTo>
                  <a:close/>
                  <a:moveTo>
                    <a:pt x="490743" y="756959"/>
                  </a:moveTo>
                  <a:lnTo>
                    <a:pt x="29635" y="756959"/>
                  </a:lnTo>
                  <a:cubicBezTo>
                    <a:pt x="13562" y="756959"/>
                    <a:pt x="0" y="743899"/>
                    <a:pt x="0" y="727324"/>
                  </a:cubicBezTo>
                  <a:cubicBezTo>
                    <a:pt x="0" y="711250"/>
                    <a:pt x="13060" y="697688"/>
                    <a:pt x="29635" y="697688"/>
                  </a:cubicBezTo>
                  <a:lnTo>
                    <a:pt x="490743" y="697688"/>
                  </a:lnTo>
                  <a:cubicBezTo>
                    <a:pt x="506816" y="697688"/>
                    <a:pt x="520378" y="710748"/>
                    <a:pt x="520378" y="727324"/>
                  </a:cubicBezTo>
                  <a:cubicBezTo>
                    <a:pt x="519876" y="743899"/>
                    <a:pt x="506816" y="756959"/>
                    <a:pt x="490743" y="756959"/>
                  </a:cubicBezTo>
                  <a:close/>
                  <a:moveTo>
                    <a:pt x="490743" y="1509900"/>
                  </a:moveTo>
                  <a:lnTo>
                    <a:pt x="29635" y="1509900"/>
                  </a:lnTo>
                  <a:cubicBezTo>
                    <a:pt x="13562" y="1509900"/>
                    <a:pt x="0" y="1496840"/>
                    <a:pt x="0" y="1480264"/>
                  </a:cubicBezTo>
                  <a:cubicBezTo>
                    <a:pt x="0" y="1464191"/>
                    <a:pt x="13060" y="1450629"/>
                    <a:pt x="29635" y="1450629"/>
                  </a:cubicBezTo>
                  <a:lnTo>
                    <a:pt x="490743" y="1450629"/>
                  </a:lnTo>
                  <a:cubicBezTo>
                    <a:pt x="506816" y="1450629"/>
                    <a:pt x="520378" y="1463689"/>
                    <a:pt x="520378" y="1480264"/>
                  </a:cubicBezTo>
                  <a:cubicBezTo>
                    <a:pt x="519876" y="1496840"/>
                    <a:pt x="506816" y="1509900"/>
                    <a:pt x="490743" y="1509900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9023243" y="4467692"/>
              <a:ext cx="193885" cy="193886"/>
            </a:xfrm>
            <a:custGeom>
              <a:avLst/>
              <a:gdLst>
                <a:gd name="connsiteX0" fmla="*/ 193886 w 193885"/>
                <a:gd name="connsiteY0" fmla="*/ 96943 h 193886"/>
                <a:gd name="connsiteX1" fmla="*/ 96943 w 193885"/>
                <a:gd name="connsiteY1" fmla="*/ 0 h 193886"/>
                <a:gd name="connsiteX2" fmla="*/ 0 w 193885"/>
                <a:gd name="connsiteY2" fmla="*/ 96943 h 193886"/>
                <a:gd name="connsiteX3" fmla="*/ 96943 w 193885"/>
                <a:gd name="connsiteY3" fmla="*/ 193886 h 193886"/>
                <a:gd name="connsiteX4" fmla="*/ 193886 w 193885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5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8647021" y="4467620"/>
              <a:ext cx="193928" cy="193932"/>
            </a:xfrm>
            <a:custGeom>
              <a:avLst/>
              <a:gdLst>
                <a:gd name="connsiteX0" fmla="*/ 2065 w 193928"/>
                <a:gd name="connsiteY0" fmla="*/ 116765 h 193932"/>
                <a:gd name="connsiteX1" fmla="*/ 116754 w 193928"/>
                <a:gd name="connsiteY1" fmla="*/ 191873 h 193932"/>
                <a:gd name="connsiteX2" fmla="*/ 191868 w 193928"/>
                <a:gd name="connsiteY2" fmla="*/ 77184 h 193932"/>
                <a:gd name="connsiteX3" fmla="*/ 191865 w 193928"/>
                <a:gd name="connsiteY3" fmla="*/ 77172 h 193932"/>
                <a:gd name="connsiteX4" fmla="*/ 77173 w 193928"/>
                <a:gd name="connsiteY4" fmla="*/ 2061 h 193932"/>
                <a:gd name="connsiteX5" fmla="*/ 2060 w 193928"/>
                <a:gd name="connsiteY5" fmla="*/ 116753 h 193932"/>
                <a:gd name="connsiteX6" fmla="*/ 2065 w 193928"/>
                <a:gd name="connsiteY6" fmla="*/ 116765 h 19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928" h="193932">
                  <a:moveTo>
                    <a:pt x="2065" y="116765"/>
                  </a:moveTo>
                  <a:cubicBezTo>
                    <a:pt x="12993" y="169170"/>
                    <a:pt x="64342" y="202798"/>
                    <a:pt x="116754" y="191873"/>
                  </a:cubicBezTo>
                  <a:cubicBezTo>
                    <a:pt x="169169" y="180949"/>
                    <a:pt x="202797" y="129599"/>
                    <a:pt x="191868" y="77184"/>
                  </a:cubicBezTo>
                  <a:cubicBezTo>
                    <a:pt x="191868" y="77182"/>
                    <a:pt x="191865" y="77177"/>
                    <a:pt x="191865" y="77172"/>
                  </a:cubicBezTo>
                  <a:cubicBezTo>
                    <a:pt x="180935" y="24760"/>
                    <a:pt x="129586" y="-8869"/>
                    <a:pt x="77173" y="2061"/>
                  </a:cubicBezTo>
                  <a:cubicBezTo>
                    <a:pt x="24761" y="12991"/>
                    <a:pt x="-8867" y="64338"/>
                    <a:pt x="2060" y="116753"/>
                  </a:cubicBezTo>
                  <a:cubicBezTo>
                    <a:pt x="2063" y="116755"/>
                    <a:pt x="2063" y="116760"/>
                    <a:pt x="2065" y="116765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9399463" y="4467692"/>
              <a:ext cx="193886" cy="193886"/>
            </a:xfrm>
            <a:custGeom>
              <a:avLst/>
              <a:gdLst>
                <a:gd name="connsiteX0" fmla="*/ 193886 w 193886"/>
                <a:gd name="connsiteY0" fmla="*/ 96943 h 193886"/>
                <a:gd name="connsiteX1" fmla="*/ 96943 w 193886"/>
                <a:gd name="connsiteY1" fmla="*/ 0 h 193886"/>
                <a:gd name="connsiteX2" fmla="*/ 0 w 193886"/>
                <a:gd name="connsiteY2" fmla="*/ 96943 h 193886"/>
                <a:gd name="connsiteX3" fmla="*/ 96943 w 193886"/>
                <a:gd name="connsiteY3" fmla="*/ 193886 h 193886"/>
                <a:gd name="connsiteX4" fmla="*/ 193886 w 193886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6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8617389" y="4438057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629376 w 1005595"/>
                <a:gd name="connsiteY4" fmla="*/ 126578 h 253156"/>
                <a:gd name="connsiteX5" fmla="*/ 502798 w 1005595"/>
                <a:gd name="connsiteY5" fmla="*/ 253157 h 253156"/>
                <a:gd name="connsiteX6" fmla="*/ 502798 w 1005595"/>
                <a:gd name="connsiteY6" fmla="*/ 58768 h 253156"/>
                <a:gd name="connsiteX7" fmla="*/ 455080 w 1005595"/>
                <a:gd name="connsiteY7" fmla="*/ 78358 h 253156"/>
                <a:gd name="connsiteX8" fmla="*/ 435490 w 1005595"/>
                <a:gd name="connsiteY8" fmla="*/ 126076 h 253156"/>
                <a:gd name="connsiteX9" fmla="*/ 503300 w 1005595"/>
                <a:gd name="connsiteY9" fmla="*/ 193886 h 253156"/>
                <a:gd name="connsiteX10" fmla="*/ 571110 w 1005595"/>
                <a:gd name="connsiteY10" fmla="*/ 126076 h 253156"/>
                <a:gd name="connsiteX11" fmla="*/ 502798 w 1005595"/>
                <a:gd name="connsiteY11" fmla="*/ 58768 h 253156"/>
                <a:gd name="connsiteX12" fmla="*/ 126578 w 1005595"/>
                <a:gd name="connsiteY12" fmla="*/ 253157 h 253156"/>
                <a:gd name="connsiteX13" fmla="*/ 0 w 1005595"/>
                <a:gd name="connsiteY13" fmla="*/ 126578 h 253156"/>
                <a:gd name="connsiteX14" fmla="*/ 126578 w 1005595"/>
                <a:gd name="connsiteY14" fmla="*/ 0 h 253156"/>
                <a:gd name="connsiteX15" fmla="*/ 253157 w 1005595"/>
                <a:gd name="connsiteY15" fmla="*/ 126578 h 253156"/>
                <a:gd name="connsiteX16" fmla="*/ 215987 w 1005595"/>
                <a:gd name="connsiteY16" fmla="*/ 215987 h 253156"/>
                <a:gd name="connsiteX17" fmla="*/ 126578 w 1005595"/>
                <a:gd name="connsiteY17" fmla="*/ 253157 h 253156"/>
                <a:gd name="connsiteX18" fmla="*/ 126578 w 1005595"/>
                <a:gd name="connsiteY18" fmla="*/ 58768 h 253156"/>
                <a:gd name="connsiteX19" fmla="*/ 58769 w 1005595"/>
                <a:gd name="connsiteY19" fmla="*/ 126578 h 253156"/>
                <a:gd name="connsiteX20" fmla="*/ 126578 w 1005595"/>
                <a:gd name="connsiteY20" fmla="*/ 194388 h 253156"/>
                <a:gd name="connsiteX21" fmla="*/ 174297 w 1005595"/>
                <a:gd name="connsiteY21" fmla="*/ 174799 h 253156"/>
                <a:gd name="connsiteX22" fmla="*/ 193886 w 1005595"/>
                <a:gd name="connsiteY22" fmla="*/ 127081 h 253156"/>
                <a:gd name="connsiteX23" fmla="*/ 223521 w 1005595"/>
                <a:gd name="connsiteY23" fmla="*/ 127081 h 253156"/>
                <a:gd name="connsiteX24" fmla="*/ 193886 w 1005595"/>
                <a:gd name="connsiteY24" fmla="*/ 127081 h 253156"/>
                <a:gd name="connsiteX25" fmla="*/ 126578 w 1005595"/>
                <a:gd name="connsiteY25" fmla="*/ 58768 h 253156"/>
                <a:gd name="connsiteX26" fmla="*/ 879017 w 1005595"/>
                <a:gd name="connsiteY26" fmla="*/ 253157 h 253156"/>
                <a:gd name="connsiteX27" fmla="*/ 789608 w 1005595"/>
                <a:gd name="connsiteY27" fmla="*/ 215987 h 253156"/>
                <a:gd name="connsiteX28" fmla="*/ 752439 w 1005595"/>
                <a:gd name="connsiteY28" fmla="*/ 126578 h 253156"/>
                <a:gd name="connsiteX29" fmla="*/ 789608 w 1005595"/>
                <a:gd name="connsiteY29" fmla="*/ 37170 h 253156"/>
                <a:gd name="connsiteX30" fmla="*/ 879017 w 1005595"/>
                <a:gd name="connsiteY30" fmla="*/ 0 h 253156"/>
                <a:gd name="connsiteX31" fmla="*/ 968425 w 1005595"/>
                <a:gd name="connsiteY31" fmla="*/ 37170 h 253156"/>
                <a:gd name="connsiteX32" fmla="*/ 1005595 w 1005595"/>
                <a:gd name="connsiteY32" fmla="*/ 126578 h 253156"/>
                <a:gd name="connsiteX33" fmla="*/ 968425 w 1005595"/>
                <a:gd name="connsiteY33" fmla="*/ 215987 h 253156"/>
                <a:gd name="connsiteX34" fmla="*/ 879017 w 1005595"/>
                <a:gd name="connsiteY34" fmla="*/ 253157 h 253156"/>
                <a:gd name="connsiteX35" fmla="*/ 879017 w 1005595"/>
                <a:gd name="connsiteY35" fmla="*/ 58768 h 253156"/>
                <a:gd name="connsiteX36" fmla="*/ 831299 w 1005595"/>
                <a:gd name="connsiteY36" fmla="*/ 78358 h 253156"/>
                <a:gd name="connsiteX37" fmla="*/ 811709 w 1005595"/>
                <a:gd name="connsiteY37" fmla="*/ 126076 h 253156"/>
                <a:gd name="connsiteX38" fmla="*/ 831299 w 1005595"/>
                <a:gd name="connsiteY38" fmla="*/ 173794 h 253156"/>
                <a:gd name="connsiteX39" fmla="*/ 879017 w 1005595"/>
                <a:gd name="connsiteY39" fmla="*/ 193384 h 253156"/>
                <a:gd name="connsiteX40" fmla="*/ 926735 w 1005595"/>
                <a:gd name="connsiteY40" fmla="*/ 173794 h 253156"/>
                <a:gd name="connsiteX41" fmla="*/ 946324 w 1005595"/>
                <a:gd name="connsiteY41" fmla="*/ 126076 h 253156"/>
                <a:gd name="connsiteX42" fmla="*/ 926735 w 1005595"/>
                <a:gd name="connsiteY42" fmla="*/ 78358 h 253156"/>
                <a:gd name="connsiteX43" fmla="*/ 879017 w 1005595"/>
                <a:gd name="connsiteY43" fmla="*/ 58768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8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72617" y="0"/>
                    <a:pt x="629376" y="56759"/>
                    <a:pt x="629376" y="126578"/>
                  </a:cubicBezTo>
                  <a:cubicBezTo>
                    <a:pt x="629376" y="196398"/>
                    <a:pt x="572617" y="253157"/>
                    <a:pt x="502798" y="253157"/>
                  </a:cubicBezTo>
                  <a:close/>
                  <a:moveTo>
                    <a:pt x="502798" y="58768"/>
                  </a:moveTo>
                  <a:cubicBezTo>
                    <a:pt x="484715" y="58768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40470" y="193886"/>
                    <a:pt x="571110" y="163748"/>
                    <a:pt x="571110" y="126076"/>
                  </a:cubicBezTo>
                  <a:cubicBezTo>
                    <a:pt x="570608" y="89409"/>
                    <a:pt x="539967" y="58768"/>
                    <a:pt x="502798" y="5876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56759"/>
                    <a:pt x="56759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60232"/>
                    <a:pt x="240097" y="192379"/>
                    <a:pt x="215987" y="215987"/>
                  </a:cubicBezTo>
                  <a:cubicBezTo>
                    <a:pt x="191877" y="240097"/>
                    <a:pt x="160232" y="253157"/>
                    <a:pt x="126578" y="253157"/>
                  </a:cubicBezTo>
                  <a:close/>
                  <a:moveTo>
                    <a:pt x="126578" y="58768"/>
                  </a:moveTo>
                  <a:cubicBezTo>
                    <a:pt x="89409" y="58768"/>
                    <a:pt x="58769" y="88906"/>
                    <a:pt x="58769" y="126578"/>
                  </a:cubicBezTo>
                  <a:cubicBezTo>
                    <a:pt x="58769" y="163748"/>
                    <a:pt x="88906" y="194388"/>
                    <a:pt x="126578" y="194388"/>
                  </a:cubicBezTo>
                  <a:cubicBezTo>
                    <a:pt x="144661" y="194388"/>
                    <a:pt x="161739" y="187356"/>
                    <a:pt x="174297" y="174799"/>
                  </a:cubicBezTo>
                  <a:cubicBezTo>
                    <a:pt x="186854" y="162241"/>
                    <a:pt x="193886" y="145163"/>
                    <a:pt x="193886" y="127081"/>
                  </a:cubicBezTo>
                  <a:lnTo>
                    <a:pt x="223521" y="127081"/>
                  </a:lnTo>
                  <a:lnTo>
                    <a:pt x="193886" y="127081"/>
                  </a:lnTo>
                  <a:cubicBezTo>
                    <a:pt x="193886" y="89409"/>
                    <a:pt x="163748" y="58768"/>
                    <a:pt x="126578" y="58768"/>
                  </a:cubicBezTo>
                  <a:close/>
                  <a:moveTo>
                    <a:pt x="879017" y="253157"/>
                  </a:moveTo>
                  <a:cubicBezTo>
                    <a:pt x="845363" y="253157"/>
                    <a:pt x="813216" y="240097"/>
                    <a:pt x="789608" y="215987"/>
                  </a:cubicBezTo>
                  <a:cubicBezTo>
                    <a:pt x="765498" y="191877"/>
                    <a:pt x="752439" y="160232"/>
                    <a:pt x="752439" y="126578"/>
                  </a:cubicBezTo>
                  <a:cubicBezTo>
                    <a:pt x="752439" y="92925"/>
                    <a:pt x="765498" y="60778"/>
                    <a:pt x="789608" y="37170"/>
                  </a:cubicBezTo>
                  <a:cubicBezTo>
                    <a:pt x="813718" y="13060"/>
                    <a:pt x="845363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2671" y="253157"/>
                    <a:pt x="879017" y="253157"/>
                  </a:cubicBezTo>
                  <a:close/>
                  <a:moveTo>
                    <a:pt x="879017" y="58768"/>
                  </a:moveTo>
                  <a:cubicBezTo>
                    <a:pt x="860934" y="58768"/>
                    <a:pt x="843856" y="65801"/>
                    <a:pt x="831299" y="78358"/>
                  </a:cubicBezTo>
                  <a:cubicBezTo>
                    <a:pt x="818741" y="90915"/>
                    <a:pt x="811709" y="107993"/>
                    <a:pt x="811709" y="126076"/>
                  </a:cubicBezTo>
                  <a:cubicBezTo>
                    <a:pt x="811709" y="144159"/>
                    <a:pt x="818741" y="161237"/>
                    <a:pt x="831299" y="173794"/>
                  </a:cubicBezTo>
                  <a:cubicBezTo>
                    <a:pt x="843856" y="186352"/>
                    <a:pt x="860934" y="193384"/>
                    <a:pt x="879017" y="193384"/>
                  </a:cubicBezTo>
                  <a:cubicBezTo>
                    <a:pt x="897099" y="193384"/>
                    <a:pt x="914178" y="186352"/>
                    <a:pt x="926735" y="173794"/>
                  </a:cubicBezTo>
                  <a:cubicBezTo>
                    <a:pt x="939292" y="161237"/>
                    <a:pt x="946324" y="144159"/>
                    <a:pt x="946324" y="126076"/>
                  </a:cubicBezTo>
                  <a:cubicBezTo>
                    <a:pt x="946324" y="107993"/>
                    <a:pt x="939292" y="90915"/>
                    <a:pt x="926735" y="78358"/>
                  </a:cubicBezTo>
                  <a:cubicBezTo>
                    <a:pt x="914178" y="65801"/>
                    <a:pt x="897099" y="58768"/>
                    <a:pt x="879017" y="58768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8647024" y="2149097"/>
              <a:ext cx="946826" cy="193885"/>
            </a:xfrm>
            <a:custGeom>
              <a:avLst/>
              <a:gdLst>
                <a:gd name="connsiteX0" fmla="*/ 570105 w 946826"/>
                <a:gd name="connsiteY0" fmla="*/ 96943 h 193885"/>
                <a:gd name="connsiteX1" fmla="*/ 473162 w 946826"/>
                <a:gd name="connsiteY1" fmla="*/ 193886 h 193885"/>
                <a:gd name="connsiteX2" fmla="*/ 376219 w 946826"/>
                <a:gd name="connsiteY2" fmla="*/ 96943 h 193885"/>
                <a:gd name="connsiteX3" fmla="*/ 473162 w 946826"/>
                <a:gd name="connsiteY3" fmla="*/ 0 h 193885"/>
                <a:gd name="connsiteX4" fmla="*/ 570105 w 946826"/>
                <a:gd name="connsiteY4" fmla="*/ 96943 h 193885"/>
                <a:gd name="connsiteX5" fmla="*/ 193886 w 946826"/>
                <a:gd name="connsiteY5" fmla="*/ 96943 h 193885"/>
                <a:gd name="connsiteX6" fmla="*/ 96943 w 946826"/>
                <a:gd name="connsiteY6" fmla="*/ 193886 h 193885"/>
                <a:gd name="connsiteX7" fmla="*/ 0 w 946826"/>
                <a:gd name="connsiteY7" fmla="*/ 96943 h 193885"/>
                <a:gd name="connsiteX8" fmla="*/ 96943 w 946826"/>
                <a:gd name="connsiteY8" fmla="*/ 0 h 193885"/>
                <a:gd name="connsiteX9" fmla="*/ 193886 w 946826"/>
                <a:gd name="connsiteY9" fmla="*/ 96943 h 193885"/>
                <a:gd name="connsiteX10" fmla="*/ 946827 w 946826"/>
                <a:gd name="connsiteY10" fmla="*/ 96943 h 193885"/>
                <a:gd name="connsiteX11" fmla="*/ 849884 w 946826"/>
                <a:gd name="connsiteY11" fmla="*/ 193886 h 193885"/>
                <a:gd name="connsiteX12" fmla="*/ 752941 w 946826"/>
                <a:gd name="connsiteY12" fmla="*/ 96943 h 193885"/>
                <a:gd name="connsiteX13" fmla="*/ 849884 w 946826"/>
                <a:gd name="connsiteY13" fmla="*/ 0 h 193885"/>
                <a:gd name="connsiteX14" fmla="*/ 946827 w 946826"/>
                <a:gd name="connsiteY14" fmla="*/ 96943 h 19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46826" h="193885">
                  <a:moveTo>
                    <a:pt x="570105" y="96943"/>
                  </a:moveTo>
                  <a:cubicBezTo>
                    <a:pt x="570105" y="150689"/>
                    <a:pt x="526406" y="193886"/>
                    <a:pt x="473162" y="193886"/>
                  </a:cubicBezTo>
                  <a:cubicBezTo>
                    <a:pt x="419417" y="193886"/>
                    <a:pt x="376219" y="150186"/>
                    <a:pt x="376219" y="96943"/>
                  </a:cubicBezTo>
                  <a:cubicBezTo>
                    <a:pt x="376219" y="43197"/>
                    <a:pt x="419919" y="0"/>
                    <a:pt x="473162" y="0"/>
                  </a:cubicBezTo>
                  <a:cubicBezTo>
                    <a:pt x="526908" y="0"/>
                    <a:pt x="570105" y="43197"/>
                    <a:pt x="570105" y="96943"/>
                  </a:cubicBezTo>
                  <a:close/>
                  <a:moveTo>
                    <a:pt x="193886" y="96943"/>
                  </a:moveTo>
                  <a:cubicBezTo>
                    <a:pt x="193886" y="150689"/>
                    <a:pt x="150186" y="193886"/>
                    <a:pt x="96943" y="193886"/>
                  </a:cubicBez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197"/>
                    <a:pt x="193886" y="96943"/>
                  </a:cubicBezTo>
                  <a:close/>
                  <a:moveTo>
                    <a:pt x="946827" y="96943"/>
                  </a:moveTo>
                  <a:cubicBezTo>
                    <a:pt x="946827" y="150689"/>
                    <a:pt x="903127" y="193886"/>
                    <a:pt x="849884" y="193886"/>
                  </a:cubicBezTo>
                  <a:cubicBezTo>
                    <a:pt x="796138" y="193886"/>
                    <a:pt x="752941" y="150186"/>
                    <a:pt x="752941" y="96943"/>
                  </a:cubicBezTo>
                  <a:cubicBezTo>
                    <a:pt x="752941" y="43197"/>
                    <a:pt x="796640" y="0"/>
                    <a:pt x="849884" y="0"/>
                  </a:cubicBezTo>
                  <a:cubicBezTo>
                    <a:pt x="903127" y="0"/>
                    <a:pt x="946827" y="43197"/>
                    <a:pt x="946827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8617389" y="2119462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592206 w 1005595"/>
                <a:gd name="connsiteY4" fmla="*/ 37170 h 253156"/>
                <a:gd name="connsiteX5" fmla="*/ 629376 w 1005595"/>
                <a:gd name="connsiteY5" fmla="*/ 126578 h 253156"/>
                <a:gd name="connsiteX6" fmla="*/ 592206 w 1005595"/>
                <a:gd name="connsiteY6" fmla="*/ 215987 h 253156"/>
                <a:gd name="connsiteX7" fmla="*/ 502798 w 1005595"/>
                <a:gd name="connsiteY7" fmla="*/ 253157 h 253156"/>
                <a:gd name="connsiteX8" fmla="*/ 502798 w 1005595"/>
                <a:gd name="connsiteY8" fmla="*/ 58769 h 253156"/>
                <a:gd name="connsiteX9" fmla="*/ 455080 w 1005595"/>
                <a:gd name="connsiteY9" fmla="*/ 78358 h 253156"/>
                <a:gd name="connsiteX10" fmla="*/ 435490 w 1005595"/>
                <a:gd name="connsiteY10" fmla="*/ 126076 h 253156"/>
                <a:gd name="connsiteX11" fmla="*/ 503300 w 1005595"/>
                <a:gd name="connsiteY11" fmla="*/ 193886 h 253156"/>
                <a:gd name="connsiteX12" fmla="*/ 551018 w 1005595"/>
                <a:gd name="connsiteY12" fmla="*/ 174296 h 253156"/>
                <a:gd name="connsiteX13" fmla="*/ 570608 w 1005595"/>
                <a:gd name="connsiteY13" fmla="*/ 126578 h 253156"/>
                <a:gd name="connsiteX14" fmla="*/ 551018 w 1005595"/>
                <a:gd name="connsiteY14" fmla="*/ 78860 h 253156"/>
                <a:gd name="connsiteX15" fmla="*/ 502798 w 1005595"/>
                <a:gd name="connsiteY15" fmla="*/ 58769 h 253156"/>
                <a:gd name="connsiteX16" fmla="*/ 126578 w 1005595"/>
                <a:gd name="connsiteY16" fmla="*/ 253157 h 253156"/>
                <a:gd name="connsiteX17" fmla="*/ 37170 w 1005595"/>
                <a:gd name="connsiteY17" fmla="*/ 215987 h 253156"/>
                <a:gd name="connsiteX18" fmla="*/ 0 w 1005595"/>
                <a:gd name="connsiteY18" fmla="*/ 126578 h 253156"/>
                <a:gd name="connsiteX19" fmla="*/ 37170 w 1005595"/>
                <a:gd name="connsiteY19" fmla="*/ 37170 h 253156"/>
                <a:gd name="connsiteX20" fmla="*/ 126578 w 1005595"/>
                <a:gd name="connsiteY20" fmla="*/ 0 h 253156"/>
                <a:gd name="connsiteX21" fmla="*/ 253157 w 1005595"/>
                <a:gd name="connsiteY21" fmla="*/ 126578 h 253156"/>
                <a:gd name="connsiteX22" fmla="*/ 126578 w 1005595"/>
                <a:gd name="connsiteY22" fmla="*/ 253157 h 253156"/>
                <a:gd name="connsiteX23" fmla="*/ 126578 w 1005595"/>
                <a:gd name="connsiteY23" fmla="*/ 58769 h 253156"/>
                <a:gd name="connsiteX24" fmla="*/ 78860 w 1005595"/>
                <a:gd name="connsiteY24" fmla="*/ 78358 h 253156"/>
                <a:gd name="connsiteX25" fmla="*/ 59271 w 1005595"/>
                <a:gd name="connsiteY25" fmla="*/ 126076 h 253156"/>
                <a:gd name="connsiteX26" fmla="*/ 78860 w 1005595"/>
                <a:gd name="connsiteY26" fmla="*/ 173794 h 253156"/>
                <a:gd name="connsiteX27" fmla="*/ 126578 w 1005595"/>
                <a:gd name="connsiteY27" fmla="*/ 193384 h 253156"/>
                <a:gd name="connsiteX28" fmla="*/ 194388 w 1005595"/>
                <a:gd name="connsiteY28" fmla="*/ 125574 h 253156"/>
                <a:gd name="connsiteX29" fmla="*/ 126578 w 1005595"/>
                <a:gd name="connsiteY29" fmla="*/ 58769 h 253156"/>
                <a:gd name="connsiteX30" fmla="*/ 879017 w 1005595"/>
                <a:gd name="connsiteY30" fmla="*/ 253157 h 253156"/>
                <a:gd name="connsiteX31" fmla="*/ 752439 w 1005595"/>
                <a:gd name="connsiteY31" fmla="*/ 126578 h 253156"/>
                <a:gd name="connsiteX32" fmla="*/ 879017 w 1005595"/>
                <a:gd name="connsiteY32" fmla="*/ 0 h 253156"/>
                <a:gd name="connsiteX33" fmla="*/ 968425 w 1005595"/>
                <a:gd name="connsiteY33" fmla="*/ 37170 h 253156"/>
                <a:gd name="connsiteX34" fmla="*/ 1005595 w 1005595"/>
                <a:gd name="connsiteY34" fmla="*/ 126578 h 253156"/>
                <a:gd name="connsiteX35" fmla="*/ 968425 w 1005595"/>
                <a:gd name="connsiteY35" fmla="*/ 215987 h 253156"/>
                <a:gd name="connsiteX36" fmla="*/ 879017 w 1005595"/>
                <a:gd name="connsiteY36" fmla="*/ 253157 h 253156"/>
                <a:gd name="connsiteX37" fmla="*/ 879017 w 1005595"/>
                <a:gd name="connsiteY37" fmla="*/ 58769 h 253156"/>
                <a:gd name="connsiteX38" fmla="*/ 811207 w 1005595"/>
                <a:gd name="connsiteY38" fmla="*/ 126578 h 253156"/>
                <a:gd name="connsiteX39" fmla="*/ 879017 w 1005595"/>
                <a:gd name="connsiteY39" fmla="*/ 194388 h 253156"/>
                <a:gd name="connsiteX40" fmla="*/ 926735 w 1005595"/>
                <a:gd name="connsiteY40" fmla="*/ 174799 h 253156"/>
                <a:gd name="connsiteX41" fmla="*/ 946324 w 1005595"/>
                <a:gd name="connsiteY41" fmla="*/ 127081 h 253156"/>
                <a:gd name="connsiteX42" fmla="*/ 926735 w 1005595"/>
                <a:gd name="connsiteY42" fmla="*/ 79363 h 253156"/>
                <a:gd name="connsiteX43" fmla="*/ 879017 w 1005595"/>
                <a:gd name="connsiteY43" fmla="*/ 58769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7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36452" y="0"/>
                    <a:pt x="568598" y="13060"/>
                    <a:pt x="592206" y="37170"/>
                  </a:cubicBezTo>
                  <a:cubicBezTo>
                    <a:pt x="616316" y="61280"/>
                    <a:pt x="629376" y="92925"/>
                    <a:pt x="629376" y="126578"/>
                  </a:cubicBezTo>
                  <a:cubicBezTo>
                    <a:pt x="629376" y="160232"/>
                    <a:pt x="616316" y="192379"/>
                    <a:pt x="592206" y="215987"/>
                  </a:cubicBezTo>
                  <a:cubicBezTo>
                    <a:pt x="568598" y="240097"/>
                    <a:pt x="536452" y="253157"/>
                    <a:pt x="502798" y="253157"/>
                  </a:cubicBezTo>
                  <a:close/>
                  <a:moveTo>
                    <a:pt x="502798" y="58769"/>
                  </a:moveTo>
                  <a:cubicBezTo>
                    <a:pt x="484715" y="58769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21383" y="193886"/>
                    <a:pt x="538461" y="186854"/>
                    <a:pt x="551018" y="174296"/>
                  </a:cubicBezTo>
                  <a:cubicBezTo>
                    <a:pt x="563575" y="161739"/>
                    <a:pt x="570608" y="144661"/>
                    <a:pt x="570608" y="126578"/>
                  </a:cubicBezTo>
                  <a:cubicBezTo>
                    <a:pt x="570608" y="108496"/>
                    <a:pt x="563575" y="91418"/>
                    <a:pt x="551018" y="78860"/>
                  </a:cubicBezTo>
                  <a:cubicBezTo>
                    <a:pt x="537958" y="65801"/>
                    <a:pt x="520880" y="58769"/>
                    <a:pt x="502798" y="58769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0778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7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879017" y="253157"/>
                  </a:moveTo>
                  <a:cubicBezTo>
                    <a:pt x="809198" y="253157"/>
                    <a:pt x="752439" y="196397"/>
                    <a:pt x="752439" y="126578"/>
                  </a:cubicBezTo>
                  <a:cubicBezTo>
                    <a:pt x="752439" y="56759"/>
                    <a:pt x="809198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3173" y="253157"/>
                    <a:pt x="879017" y="253157"/>
                  </a:cubicBezTo>
                  <a:close/>
                  <a:moveTo>
                    <a:pt x="879017" y="58769"/>
                  </a:moveTo>
                  <a:cubicBezTo>
                    <a:pt x="841847" y="58769"/>
                    <a:pt x="811207" y="88906"/>
                    <a:pt x="811207" y="126578"/>
                  </a:cubicBezTo>
                  <a:cubicBezTo>
                    <a:pt x="811207" y="163748"/>
                    <a:pt x="841345" y="194388"/>
                    <a:pt x="879017" y="194388"/>
                  </a:cubicBezTo>
                  <a:cubicBezTo>
                    <a:pt x="897099" y="194388"/>
                    <a:pt x="914178" y="187356"/>
                    <a:pt x="926735" y="174799"/>
                  </a:cubicBezTo>
                  <a:cubicBezTo>
                    <a:pt x="939292" y="162241"/>
                    <a:pt x="946324" y="145163"/>
                    <a:pt x="946324" y="127081"/>
                  </a:cubicBezTo>
                  <a:cubicBezTo>
                    <a:pt x="946324" y="108998"/>
                    <a:pt x="939292" y="91920"/>
                    <a:pt x="926735" y="79363"/>
                  </a:cubicBezTo>
                  <a:cubicBezTo>
                    <a:pt x="914178" y="65801"/>
                    <a:pt x="897099" y="58769"/>
                    <a:pt x="879017" y="58769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10182541" y="2932175"/>
              <a:ext cx="193886" cy="946826"/>
            </a:xfrm>
            <a:custGeom>
              <a:avLst/>
              <a:gdLst>
                <a:gd name="connsiteX0" fmla="*/ 96943 w 193886"/>
                <a:gd name="connsiteY0" fmla="*/ 570105 h 946826"/>
                <a:gd name="connsiteX1" fmla="*/ 0 w 193886"/>
                <a:gd name="connsiteY1" fmla="*/ 473162 h 946826"/>
                <a:gd name="connsiteX2" fmla="*/ 96943 w 193886"/>
                <a:gd name="connsiteY2" fmla="*/ 376219 h 946826"/>
                <a:gd name="connsiteX3" fmla="*/ 193886 w 193886"/>
                <a:gd name="connsiteY3" fmla="*/ 473162 h 946826"/>
                <a:gd name="connsiteX4" fmla="*/ 96943 w 193886"/>
                <a:gd name="connsiteY4" fmla="*/ 570105 h 946826"/>
                <a:gd name="connsiteX5" fmla="*/ 96943 w 193886"/>
                <a:gd name="connsiteY5" fmla="*/ 193886 h 946826"/>
                <a:gd name="connsiteX6" fmla="*/ 0 w 193886"/>
                <a:gd name="connsiteY6" fmla="*/ 96943 h 946826"/>
                <a:gd name="connsiteX7" fmla="*/ 96943 w 193886"/>
                <a:gd name="connsiteY7" fmla="*/ 0 h 946826"/>
                <a:gd name="connsiteX8" fmla="*/ 193886 w 193886"/>
                <a:gd name="connsiteY8" fmla="*/ 96943 h 946826"/>
                <a:gd name="connsiteX9" fmla="*/ 96943 w 193886"/>
                <a:gd name="connsiteY9" fmla="*/ 193886 h 946826"/>
                <a:gd name="connsiteX10" fmla="*/ 96943 w 193886"/>
                <a:gd name="connsiteY10" fmla="*/ 946827 h 946826"/>
                <a:gd name="connsiteX11" fmla="*/ 0 w 193886"/>
                <a:gd name="connsiteY11" fmla="*/ 849884 h 946826"/>
                <a:gd name="connsiteX12" fmla="*/ 96943 w 193886"/>
                <a:gd name="connsiteY12" fmla="*/ 752941 h 946826"/>
                <a:gd name="connsiteX13" fmla="*/ 193886 w 193886"/>
                <a:gd name="connsiteY13" fmla="*/ 849884 h 946826"/>
                <a:gd name="connsiteX14" fmla="*/ 96943 w 193886"/>
                <a:gd name="connsiteY14" fmla="*/ 946827 h 94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6" h="946826">
                  <a:moveTo>
                    <a:pt x="96943" y="570105"/>
                  </a:moveTo>
                  <a:cubicBezTo>
                    <a:pt x="43197" y="570105"/>
                    <a:pt x="0" y="526406"/>
                    <a:pt x="0" y="473162"/>
                  </a:cubicBezTo>
                  <a:cubicBezTo>
                    <a:pt x="0" y="419417"/>
                    <a:pt x="43700" y="376219"/>
                    <a:pt x="96943" y="376219"/>
                  </a:cubicBezTo>
                  <a:cubicBezTo>
                    <a:pt x="150689" y="376219"/>
                    <a:pt x="193886" y="419919"/>
                    <a:pt x="193886" y="473162"/>
                  </a:cubicBezTo>
                  <a:cubicBezTo>
                    <a:pt x="193886" y="526908"/>
                    <a:pt x="150689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700"/>
                    <a:pt x="193886" y="96943"/>
                  </a:cubicBezTo>
                  <a:cubicBezTo>
                    <a:pt x="193886" y="150689"/>
                    <a:pt x="150689" y="193886"/>
                    <a:pt x="96943" y="193886"/>
                  </a:cubicBezTo>
                  <a:close/>
                  <a:moveTo>
                    <a:pt x="96943" y="946827"/>
                  </a:moveTo>
                  <a:cubicBezTo>
                    <a:pt x="43197" y="946827"/>
                    <a:pt x="0" y="903127"/>
                    <a:pt x="0" y="849884"/>
                  </a:cubicBezTo>
                  <a:cubicBezTo>
                    <a:pt x="0" y="796138"/>
                    <a:pt x="43700" y="752941"/>
                    <a:pt x="96943" y="752941"/>
                  </a:cubicBezTo>
                  <a:cubicBezTo>
                    <a:pt x="150689" y="752941"/>
                    <a:pt x="193886" y="796640"/>
                    <a:pt x="193886" y="849884"/>
                  </a:cubicBezTo>
                  <a:cubicBezTo>
                    <a:pt x="193886" y="903127"/>
                    <a:pt x="150689" y="946827"/>
                    <a:pt x="96943" y="946827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10152906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15987 w 253156"/>
                <a:gd name="connsiteY5" fmla="*/ 413389 h 1005595"/>
                <a:gd name="connsiteX6" fmla="*/ 253157 w 253156"/>
                <a:gd name="connsiteY6" fmla="*/ 502798 h 1005595"/>
                <a:gd name="connsiteX7" fmla="*/ 215987 w 253156"/>
                <a:gd name="connsiteY7" fmla="*/ 592206 h 1005595"/>
                <a:gd name="connsiteX8" fmla="*/ 126578 w 253156"/>
                <a:gd name="connsiteY8" fmla="*/ 629376 h 1005595"/>
                <a:gd name="connsiteX9" fmla="*/ 126578 w 253156"/>
                <a:gd name="connsiteY9" fmla="*/ 434988 h 1005595"/>
                <a:gd name="connsiteX10" fmla="*/ 78860 w 253156"/>
                <a:gd name="connsiteY10" fmla="*/ 454577 h 1005595"/>
                <a:gd name="connsiteX11" fmla="*/ 59271 w 253156"/>
                <a:gd name="connsiteY11" fmla="*/ 502295 h 1005595"/>
                <a:gd name="connsiteX12" fmla="*/ 78860 w 253156"/>
                <a:gd name="connsiteY12" fmla="*/ 550013 h 1005595"/>
                <a:gd name="connsiteX13" fmla="*/ 126578 w 253156"/>
                <a:gd name="connsiteY13" fmla="*/ 569603 h 1005595"/>
                <a:gd name="connsiteX14" fmla="*/ 174296 w 253156"/>
                <a:gd name="connsiteY14" fmla="*/ 550013 h 1005595"/>
                <a:gd name="connsiteX15" fmla="*/ 193886 w 253156"/>
                <a:gd name="connsiteY15" fmla="*/ 502295 h 1005595"/>
                <a:gd name="connsiteX16" fmla="*/ 174296 w 253156"/>
                <a:gd name="connsiteY16" fmla="*/ 454577 h 1005595"/>
                <a:gd name="connsiteX17" fmla="*/ 126578 w 253156"/>
                <a:gd name="connsiteY17" fmla="*/ 434988 h 1005595"/>
                <a:gd name="connsiteX18" fmla="*/ 126578 w 253156"/>
                <a:gd name="connsiteY18" fmla="*/ 253157 h 1005595"/>
                <a:gd name="connsiteX19" fmla="*/ 37170 w 253156"/>
                <a:gd name="connsiteY19" fmla="*/ 215987 h 1005595"/>
                <a:gd name="connsiteX20" fmla="*/ 0 w 253156"/>
                <a:gd name="connsiteY20" fmla="*/ 126578 h 1005595"/>
                <a:gd name="connsiteX21" fmla="*/ 37170 w 253156"/>
                <a:gd name="connsiteY21" fmla="*/ 37170 h 1005595"/>
                <a:gd name="connsiteX22" fmla="*/ 126578 w 253156"/>
                <a:gd name="connsiteY22" fmla="*/ 0 h 1005595"/>
                <a:gd name="connsiteX23" fmla="*/ 253157 w 253156"/>
                <a:gd name="connsiteY23" fmla="*/ 126578 h 1005595"/>
                <a:gd name="connsiteX24" fmla="*/ 126578 w 253156"/>
                <a:gd name="connsiteY24" fmla="*/ 253157 h 1005595"/>
                <a:gd name="connsiteX25" fmla="*/ 126578 w 253156"/>
                <a:gd name="connsiteY25" fmla="*/ 58769 h 1005595"/>
                <a:gd name="connsiteX26" fmla="*/ 78860 w 253156"/>
                <a:gd name="connsiteY26" fmla="*/ 78358 h 1005595"/>
                <a:gd name="connsiteX27" fmla="*/ 59271 w 253156"/>
                <a:gd name="connsiteY27" fmla="*/ 126076 h 1005595"/>
                <a:gd name="connsiteX28" fmla="*/ 78860 w 253156"/>
                <a:gd name="connsiteY28" fmla="*/ 173794 h 1005595"/>
                <a:gd name="connsiteX29" fmla="*/ 126578 w 253156"/>
                <a:gd name="connsiteY29" fmla="*/ 193384 h 1005595"/>
                <a:gd name="connsiteX30" fmla="*/ 194388 w 253156"/>
                <a:gd name="connsiteY30" fmla="*/ 125574 h 1005595"/>
                <a:gd name="connsiteX31" fmla="*/ 126578 w 253156"/>
                <a:gd name="connsiteY31" fmla="*/ 58769 h 1005595"/>
                <a:gd name="connsiteX32" fmla="*/ 126578 w 253156"/>
                <a:gd name="connsiteY32" fmla="*/ 1005595 h 1005595"/>
                <a:gd name="connsiteX33" fmla="*/ 37170 w 253156"/>
                <a:gd name="connsiteY33" fmla="*/ 968425 h 1005595"/>
                <a:gd name="connsiteX34" fmla="*/ 0 w 253156"/>
                <a:gd name="connsiteY34" fmla="*/ 879017 h 1005595"/>
                <a:gd name="connsiteX35" fmla="*/ 126578 w 253156"/>
                <a:gd name="connsiteY35" fmla="*/ 752439 h 1005595"/>
                <a:gd name="connsiteX36" fmla="*/ 253157 w 253156"/>
                <a:gd name="connsiteY36" fmla="*/ 879017 h 1005595"/>
                <a:gd name="connsiteX37" fmla="*/ 215987 w 253156"/>
                <a:gd name="connsiteY37" fmla="*/ 968425 h 1005595"/>
                <a:gd name="connsiteX38" fmla="*/ 126578 w 253156"/>
                <a:gd name="connsiteY38" fmla="*/ 1005595 h 1005595"/>
                <a:gd name="connsiteX39" fmla="*/ 126578 w 253156"/>
                <a:gd name="connsiteY39" fmla="*/ 946827 h 1005595"/>
                <a:gd name="connsiteX40" fmla="*/ 174296 w 253156"/>
                <a:gd name="connsiteY40" fmla="*/ 927237 h 1005595"/>
                <a:gd name="connsiteX41" fmla="*/ 193886 w 253156"/>
                <a:gd name="connsiteY41" fmla="*/ 879519 h 1005595"/>
                <a:gd name="connsiteX42" fmla="*/ 126076 w 253156"/>
                <a:gd name="connsiteY42" fmla="*/ 811709 h 1005595"/>
                <a:gd name="connsiteX43" fmla="*/ 58266 w 253156"/>
                <a:gd name="connsiteY43" fmla="*/ 879519 h 1005595"/>
                <a:gd name="connsiteX44" fmla="*/ 77856 w 253156"/>
                <a:gd name="connsiteY44" fmla="*/ 927237 h 1005595"/>
                <a:gd name="connsiteX45" fmla="*/ 126578 w 253156"/>
                <a:gd name="connsiteY45" fmla="*/ 94682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562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60232" y="376219"/>
                    <a:pt x="192379" y="389279"/>
                    <a:pt x="215987" y="413389"/>
                  </a:cubicBezTo>
                  <a:cubicBezTo>
                    <a:pt x="240097" y="437499"/>
                    <a:pt x="253157" y="469144"/>
                    <a:pt x="253157" y="502798"/>
                  </a:cubicBezTo>
                  <a:cubicBezTo>
                    <a:pt x="253157" y="536452"/>
                    <a:pt x="240097" y="568598"/>
                    <a:pt x="215987" y="592206"/>
                  </a:cubicBezTo>
                  <a:cubicBezTo>
                    <a:pt x="192379" y="616316"/>
                    <a:pt x="160232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44661" y="569603"/>
                    <a:pt x="161739" y="562571"/>
                    <a:pt x="174296" y="550013"/>
                  </a:cubicBezTo>
                  <a:cubicBezTo>
                    <a:pt x="186854" y="537456"/>
                    <a:pt x="193886" y="520378"/>
                    <a:pt x="193886" y="502295"/>
                  </a:cubicBezTo>
                  <a:cubicBezTo>
                    <a:pt x="193886" y="484213"/>
                    <a:pt x="186854" y="467135"/>
                    <a:pt x="174296" y="454577"/>
                  </a:cubicBezTo>
                  <a:cubicBezTo>
                    <a:pt x="161739" y="442020"/>
                    <a:pt x="144661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8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315"/>
                    <a:pt x="0" y="912671"/>
                    <a:pt x="0" y="879017"/>
                  </a:cubicBezTo>
                  <a:cubicBezTo>
                    <a:pt x="0" y="809198"/>
                    <a:pt x="56759" y="752439"/>
                    <a:pt x="126578" y="752439"/>
                  </a:cubicBezTo>
                  <a:cubicBezTo>
                    <a:pt x="196398" y="752439"/>
                    <a:pt x="253157" y="809198"/>
                    <a:pt x="253157" y="879017"/>
                  </a:cubicBezTo>
                  <a:cubicBezTo>
                    <a:pt x="253157" y="912671"/>
                    <a:pt x="240097" y="944818"/>
                    <a:pt x="215987" y="968425"/>
                  </a:cubicBezTo>
                  <a:cubicBezTo>
                    <a:pt x="192379" y="992536"/>
                    <a:pt x="160232" y="1005595"/>
                    <a:pt x="126578" y="1005595"/>
                  </a:cubicBezTo>
                  <a:close/>
                  <a:moveTo>
                    <a:pt x="126578" y="946827"/>
                  </a:moveTo>
                  <a:cubicBezTo>
                    <a:pt x="144661" y="946827"/>
                    <a:pt x="161739" y="939795"/>
                    <a:pt x="174296" y="927237"/>
                  </a:cubicBezTo>
                  <a:cubicBezTo>
                    <a:pt x="186854" y="914680"/>
                    <a:pt x="193886" y="897602"/>
                    <a:pt x="193886" y="879519"/>
                  </a:cubicBezTo>
                  <a:cubicBezTo>
                    <a:pt x="193886" y="842349"/>
                    <a:pt x="163748" y="811709"/>
                    <a:pt x="126076" y="811709"/>
                  </a:cubicBezTo>
                  <a:cubicBezTo>
                    <a:pt x="88906" y="811709"/>
                    <a:pt x="58266" y="841847"/>
                    <a:pt x="58266" y="879519"/>
                  </a:cubicBezTo>
                  <a:cubicBezTo>
                    <a:pt x="58266" y="897602"/>
                    <a:pt x="65298" y="914680"/>
                    <a:pt x="77856" y="927237"/>
                  </a:cubicBezTo>
                  <a:cubicBezTo>
                    <a:pt x="91418" y="939795"/>
                    <a:pt x="108496" y="946827"/>
                    <a:pt x="126578" y="94682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7863946" y="2932175"/>
              <a:ext cx="193885" cy="946324"/>
            </a:xfrm>
            <a:custGeom>
              <a:avLst/>
              <a:gdLst>
                <a:gd name="connsiteX0" fmla="*/ 96943 w 193885"/>
                <a:gd name="connsiteY0" fmla="*/ 570105 h 946324"/>
                <a:gd name="connsiteX1" fmla="*/ 193886 w 193885"/>
                <a:gd name="connsiteY1" fmla="*/ 473162 h 946324"/>
                <a:gd name="connsiteX2" fmla="*/ 96943 w 193885"/>
                <a:gd name="connsiteY2" fmla="*/ 376219 h 946324"/>
                <a:gd name="connsiteX3" fmla="*/ 0 w 193885"/>
                <a:gd name="connsiteY3" fmla="*/ 473162 h 946324"/>
                <a:gd name="connsiteX4" fmla="*/ 96943 w 193885"/>
                <a:gd name="connsiteY4" fmla="*/ 570105 h 946324"/>
                <a:gd name="connsiteX5" fmla="*/ 96943 w 193885"/>
                <a:gd name="connsiteY5" fmla="*/ 193886 h 946324"/>
                <a:gd name="connsiteX6" fmla="*/ 193886 w 193885"/>
                <a:gd name="connsiteY6" fmla="*/ 96943 h 946324"/>
                <a:gd name="connsiteX7" fmla="*/ 96943 w 193885"/>
                <a:gd name="connsiteY7" fmla="*/ 0 h 946324"/>
                <a:gd name="connsiteX8" fmla="*/ 0 w 193885"/>
                <a:gd name="connsiteY8" fmla="*/ 96943 h 946324"/>
                <a:gd name="connsiteX9" fmla="*/ 96943 w 193885"/>
                <a:gd name="connsiteY9" fmla="*/ 193886 h 946324"/>
                <a:gd name="connsiteX10" fmla="*/ 96943 w 193885"/>
                <a:gd name="connsiteY10" fmla="*/ 946324 h 946324"/>
                <a:gd name="connsiteX11" fmla="*/ 193886 w 193885"/>
                <a:gd name="connsiteY11" fmla="*/ 849381 h 946324"/>
                <a:gd name="connsiteX12" fmla="*/ 96943 w 193885"/>
                <a:gd name="connsiteY12" fmla="*/ 752438 h 946324"/>
                <a:gd name="connsiteX13" fmla="*/ 0 w 193885"/>
                <a:gd name="connsiteY13" fmla="*/ 849381 h 946324"/>
                <a:gd name="connsiteX14" fmla="*/ 96943 w 193885"/>
                <a:gd name="connsiteY14" fmla="*/ 946324 h 94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5" h="946324">
                  <a:moveTo>
                    <a:pt x="96943" y="570105"/>
                  </a:moveTo>
                  <a:cubicBezTo>
                    <a:pt x="150689" y="570105"/>
                    <a:pt x="193886" y="526406"/>
                    <a:pt x="193886" y="473162"/>
                  </a:cubicBezTo>
                  <a:cubicBezTo>
                    <a:pt x="193886" y="419417"/>
                    <a:pt x="150186" y="376219"/>
                    <a:pt x="96943" y="376219"/>
                  </a:cubicBezTo>
                  <a:cubicBezTo>
                    <a:pt x="43197" y="376219"/>
                    <a:pt x="0" y="419919"/>
                    <a:pt x="0" y="473162"/>
                  </a:cubicBezTo>
                  <a:cubicBezTo>
                    <a:pt x="0" y="526908"/>
                    <a:pt x="43197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150689" y="193886"/>
                    <a:pt x="193886" y="150186"/>
                    <a:pt x="193886" y="96943"/>
                  </a:cubicBez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186"/>
                    <a:pt x="43197" y="193886"/>
                    <a:pt x="96943" y="193886"/>
                  </a:cubicBezTo>
                  <a:close/>
                  <a:moveTo>
                    <a:pt x="96943" y="946324"/>
                  </a:moveTo>
                  <a:cubicBezTo>
                    <a:pt x="150689" y="946324"/>
                    <a:pt x="193886" y="902625"/>
                    <a:pt x="193886" y="849381"/>
                  </a:cubicBezTo>
                  <a:cubicBezTo>
                    <a:pt x="193886" y="795636"/>
                    <a:pt x="150186" y="752438"/>
                    <a:pt x="96943" y="752438"/>
                  </a:cubicBezTo>
                  <a:cubicBezTo>
                    <a:pt x="43197" y="752438"/>
                    <a:pt x="0" y="796138"/>
                    <a:pt x="0" y="849381"/>
                  </a:cubicBezTo>
                  <a:cubicBezTo>
                    <a:pt x="0" y="903127"/>
                    <a:pt x="43197" y="946324"/>
                    <a:pt x="96943" y="946324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7834311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53157 w 253156"/>
                <a:gd name="connsiteY5" fmla="*/ 502798 h 1005595"/>
                <a:gd name="connsiteX6" fmla="*/ 126578 w 253156"/>
                <a:gd name="connsiteY6" fmla="*/ 629376 h 1005595"/>
                <a:gd name="connsiteX7" fmla="*/ 126578 w 253156"/>
                <a:gd name="connsiteY7" fmla="*/ 434988 h 1005595"/>
                <a:gd name="connsiteX8" fmla="*/ 78860 w 253156"/>
                <a:gd name="connsiteY8" fmla="*/ 454577 h 1005595"/>
                <a:gd name="connsiteX9" fmla="*/ 59271 w 253156"/>
                <a:gd name="connsiteY9" fmla="*/ 502295 h 1005595"/>
                <a:gd name="connsiteX10" fmla="*/ 78860 w 253156"/>
                <a:gd name="connsiteY10" fmla="*/ 550013 h 1005595"/>
                <a:gd name="connsiteX11" fmla="*/ 126578 w 253156"/>
                <a:gd name="connsiteY11" fmla="*/ 569603 h 1005595"/>
                <a:gd name="connsiteX12" fmla="*/ 194388 w 253156"/>
                <a:gd name="connsiteY12" fmla="*/ 501793 h 1005595"/>
                <a:gd name="connsiteX13" fmla="*/ 126578 w 253156"/>
                <a:gd name="connsiteY13" fmla="*/ 434988 h 1005595"/>
                <a:gd name="connsiteX14" fmla="*/ 126578 w 253156"/>
                <a:gd name="connsiteY14" fmla="*/ 253157 h 1005595"/>
                <a:gd name="connsiteX15" fmla="*/ 0 w 253156"/>
                <a:gd name="connsiteY15" fmla="*/ 126578 h 1005595"/>
                <a:gd name="connsiteX16" fmla="*/ 37170 w 253156"/>
                <a:gd name="connsiteY16" fmla="*/ 37170 h 1005595"/>
                <a:gd name="connsiteX17" fmla="*/ 126578 w 253156"/>
                <a:gd name="connsiteY17" fmla="*/ 0 h 1005595"/>
                <a:gd name="connsiteX18" fmla="*/ 253157 w 253156"/>
                <a:gd name="connsiteY18" fmla="*/ 126578 h 1005595"/>
                <a:gd name="connsiteX19" fmla="*/ 126578 w 253156"/>
                <a:gd name="connsiteY19" fmla="*/ 253157 h 1005595"/>
                <a:gd name="connsiteX20" fmla="*/ 126578 w 253156"/>
                <a:gd name="connsiteY20" fmla="*/ 193886 h 1005595"/>
                <a:gd name="connsiteX21" fmla="*/ 194388 w 253156"/>
                <a:gd name="connsiteY21" fmla="*/ 126076 h 1005595"/>
                <a:gd name="connsiteX22" fmla="*/ 126578 w 253156"/>
                <a:gd name="connsiteY22" fmla="*/ 58266 h 1005595"/>
                <a:gd name="connsiteX23" fmla="*/ 78860 w 253156"/>
                <a:gd name="connsiteY23" fmla="*/ 77856 h 1005595"/>
                <a:gd name="connsiteX24" fmla="*/ 59271 w 253156"/>
                <a:gd name="connsiteY24" fmla="*/ 125574 h 1005595"/>
                <a:gd name="connsiteX25" fmla="*/ 126578 w 253156"/>
                <a:gd name="connsiteY25" fmla="*/ 193886 h 1005595"/>
                <a:gd name="connsiteX26" fmla="*/ 126578 w 253156"/>
                <a:gd name="connsiteY26" fmla="*/ 1005595 h 1005595"/>
                <a:gd name="connsiteX27" fmla="*/ 37170 w 253156"/>
                <a:gd name="connsiteY27" fmla="*/ 968425 h 1005595"/>
                <a:gd name="connsiteX28" fmla="*/ 0 w 253156"/>
                <a:gd name="connsiteY28" fmla="*/ 879017 h 1005595"/>
                <a:gd name="connsiteX29" fmla="*/ 37170 w 253156"/>
                <a:gd name="connsiteY29" fmla="*/ 789608 h 1005595"/>
                <a:gd name="connsiteX30" fmla="*/ 126578 w 253156"/>
                <a:gd name="connsiteY30" fmla="*/ 752439 h 1005595"/>
                <a:gd name="connsiteX31" fmla="*/ 215987 w 253156"/>
                <a:gd name="connsiteY31" fmla="*/ 789608 h 1005595"/>
                <a:gd name="connsiteX32" fmla="*/ 253157 w 253156"/>
                <a:gd name="connsiteY32" fmla="*/ 879017 h 1005595"/>
                <a:gd name="connsiteX33" fmla="*/ 126578 w 253156"/>
                <a:gd name="connsiteY33" fmla="*/ 1005595 h 1005595"/>
                <a:gd name="connsiteX34" fmla="*/ 126578 w 253156"/>
                <a:gd name="connsiteY34" fmla="*/ 811207 h 1005595"/>
                <a:gd name="connsiteX35" fmla="*/ 78860 w 253156"/>
                <a:gd name="connsiteY35" fmla="*/ 830796 h 1005595"/>
                <a:gd name="connsiteX36" fmla="*/ 59271 w 253156"/>
                <a:gd name="connsiteY36" fmla="*/ 878515 h 1005595"/>
                <a:gd name="connsiteX37" fmla="*/ 127081 w 253156"/>
                <a:gd name="connsiteY37" fmla="*/ 946324 h 1005595"/>
                <a:gd name="connsiteX38" fmla="*/ 194891 w 253156"/>
                <a:gd name="connsiteY38" fmla="*/ 878515 h 1005595"/>
                <a:gd name="connsiteX39" fmla="*/ 175301 w 253156"/>
                <a:gd name="connsiteY39" fmla="*/ 830796 h 1005595"/>
                <a:gd name="connsiteX40" fmla="*/ 126578 w 253156"/>
                <a:gd name="connsiteY40" fmla="*/ 81120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060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96397" y="376219"/>
                    <a:pt x="253157" y="432979"/>
                    <a:pt x="253157" y="502798"/>
                  </a:cubicBezTo>
                  <a:cubicBezTo>
                    <a:pt x="253157" y="572617"/>
                    <a:pt x="196397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63748" y="569603"/>
                    <a:pt x="194388" y="539465"/>
                    <a:pt x="194388" y="501793"/>
                  </a:cubicBezTo>
                  <a:cubicBezTo>
                    <a:pt x="194388" y="465628"/>
                    <a:pt x="163748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7" y="0"/>
                    <a:pt x="253157" y="56759"/>
                    <a:pt x="253157" y="126578"/>
                  </a:cubicBezTo>
                  <a:cubicBezTo>
                    <a:pt x="253157" y="196398"/>
                    <a:pt x="196397" y="253157"/>
                    <a:pt x="126578" y="253157"/>
                  </a:cubicBezTo>
                  <a:close/>
                  <a:moveTo>
                    <a:pt x="126578" y="193886"/>
                  </a:moveTo>
                  <a:cubicBezTo>
                    <a:pt x="163748" y="193886"/>
                    <a:pt x="194388" y="163748"/>
                    <a:pt x="194388" y="126076"/>
                  </a:cubicBezTo>
                  <a:cubicBezTo>
                    <a:pt x="194388" y="88906"/>
                    <a:pt x="164251" y="58266"/>
                    <a:pt x="126578" y="58266"/>
                  </a:cubicBezTo>
                  <a:cubicBezTo>
                    <a:pt x="108496" y="58266"/>
                    <a:pt x="91418" y="65298"/>
                    <a:pt x="78860" y="77856"/>
                  </a:cubicBezTo>
                  <a:cubicBezTo>
                    <a:pt x="66303" y="90413"/>
                    <a:pt x="59271" y="107491"/>
                    <a:pt x="59271" y="125574"/>
                  </a:cubicBezTo>
                  <a:cubicBezTo>
                    <a:pt x="58769" y="163748"/>
                    <a:pt x="89409" y="193886"/>
                    <a:pt x="126578" y="193886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818"/>
                    <a:pt x="0" y="912671"/>
                    <a:pt x="0" y="879017"/>
                  </a:cubicBezTo>
                  <a:cubicBezTo>
                    <a:pt x="0" y="845363"/>
                    <a:pt x="13060" y="813216"/>
                    <a:pt x="37170" y="789608"/>
                  </a:cubicBezTo>
                  <a:cubicBezTo>
                    <a:pt x="61280" y="765498"/>
                    <a:pt x="92925" y="752439"/>
                    <a:pt x="126578" y="752439"/>
                  </a:cubicBezTo>
                  <a:cubicBezTo>
                    <a:pt x="160232" y="752439"/>
                    <a:pt x="192379" y="765498"/>
                    <a:pt x="215987" y="789608"/>
                  </a:cubicBezTo>
                  <a:cubicBezTo>
                    <a:pt x="240097" y="813718"/>
                    <a:pt x="253157" y="845363"/>
                    <a:pt x="253157" y="879017"/>
                  </a:cubicBezTo>
                  <a:cubicBezTo>
                    <a:pt x="253157" y="948836"/>
                    <a:pt x="196397" y="1005595"/>
                    <a:pt x="126578" y="1005595"/>
                  </a:cubicBezTo>
                  <a:close/>
                  <a:moveTo>
                    <a:pt x="126578" y="811207"/>
                  </a:moveTo>
                  <a:cubicBezTo>
                    <a:pt x="108496" y="811207"/>
                    <a:pt x="91418" y="818239"/>
                    <a:pt x="78860" y="830796"/>
                  </a:cubicBezTo>
                  <a:cubicBezTo>
                    <a:pt x="66303" y="843354"/>
                    <a:pt x="59271" y="860432"/>
                    <a:pt x="59271" y="878515"/>
                  </a:cubicBezTo>
                  <a:cubicBezTo>
                    <a:pt x="59271" y="915684"/>
                    <a:pt x="89409" y="946324"/>
                    <a:pt x="127081" y="946324"/>
                  </a:cubicBezTo>
                  <a:cubicBezTo>
                    <a:pt x="164251" y="946324"/>
                    <a:pt x="194891" y="916187"/>
                    <a:pt x="194891" y="878515"/>
                  </a:cubicBezTo>
                  <a:cubicBezTo>
                    <a:pt x="194891" y="860432"/>
                    <a:pt x="187858" y="843354"/>
                    <a:pt x="175301" y="830796"/>
                  </a:cubicBezTo>
                  <a:cubicBezTo>
                    <a:pt x="161739" y="818239"/>
                    <a:pt x="144661" y="811207"/>
                    <a:pt x="126578" y="81120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413457" y="2698608"/>
              <a:ext cx="1418984" cy="1418482"/>
            </a:xfrm>
            <a:custGeom>
              <a:avLst/>
              <a:gdLst>
                <a:gd name="connsiteX0" fmla="*/ 1193454 w 1418984"/>
                <a:gd name="connsiteY0" fmla="*/ 1418482 h 1418482"/>
                <a:gd name="connsiteX1" fmla="*/ 225028 w 1418984"/>
                <a:gd name="connsiteY1" fmla="*/ 1418482 h 1418482"/>
                <a:gd name="connsiteX2" fmla="*/ 0 w 1418984"/>
                <a:gd name="connsiteY2" fmla="*/ 1193454 h 1418482"/>
                <a:gd name="connsiteX3" fmla="*/ 0 w 1418984"/>
                <a:gd name="connsiteY3" fmla="*/ 225028 h 1418482"/>
                <a:gd name="connsiteX4" fmla="*/ 225028 w 1418984"/>
                <a:gd name="connsiteY4" fmla="*/ 0 h 1418482"/>
                <a:gd name="connsiteX5" fmla="*/ 1193956 w 1418984"/>
                <a:gd name="connsiteY5" fmla="*/ 0 h 1418482"/>
                <a:gd name="connsiteX6" fmla="*/ 1418984 w 1418984"/>
                <a:gd name="connsiteY6" fmla="*/ 225028 h 1418482"/>
                <a:gd name="connsiteX7" fmla="*/ 1418984 w 1418984"/>
                <a:gd name="connsiteY7" fmla="*/ 1193956 h 1418482"/>
                <a:gd name="connsiteX8" fmla="*/ 1193454 w 1418984"/>
                <a:gd name="connsiteY8" fmla="*/ 1418482 h 141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8984" h="1418482">
                  <a:moveTo>
                    <a:pt x="1193454" y="1418482"/>
                  </a:moveTo>
                  <a:lnTo>
                    <a:pt x="225028" y="1418482"/>
                  </a:lnTo>
                  <a:cubicBezTo>
                    <a:pt x="101464" y="1418482"/>
                    <a:pt x="0" y="1317521"/>
                    <a:pt x="0" y="1193454"/>
                  </a:cubicBezTo>
                  <a:lnTo>
                    <a:pt x="0" y="225028"/>
                  </a:lnTo>
                  <a:cubicBezTo>
                    <a:pt x="0" y="101464"/>
                    <a:pt x="100961" y="0"/>
                    <a:pt x="225028" y="0"/>
                  </a:cubicBezTo>
                  <a:lnTo>
                    <a:pt x="1193956" y="0"/>
                  </a:lnTo>
                  <a:cubicBezTo>
                    <a:pt x="1317521" y="0"/>
                    <a:pt x="1418984" y="100961"/>
                    <a:pt x="1418984" y="225028"/>
                  </a:cubicBezTo>
                  <a:lnTo>
                    <a:pt x="1418984" y="1193956"/>
                  </a:lnTo>
                  <a:cubicBezTo>
                    <a:pt x="1418482" y="1317018"/>
                    <a:pt x="1317018" y="1418482"/>
                    <a:pt x="1193454" y="1418482"/>
                  </a:cubicBezTo>
                  <a:close/>
                </a:path>
              </a:pathLst>
            </a:custGeom>
            <a:solidFill>
              <a:srgbClr val="D3E6F8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689287" y="2712672"/>
              <a:ext cx="142149" cy="1384828"/>
            </a:xfrm>
            <a:custGeom>
              <a:avLst/>
              <a:gdLst>
                <a:gd name="connsiteX0" fmla="*/ 0 w 142149"/>
                <a:gd name="connsiteY0" fmla="*/ 1384828 h 1384828"/>
                <a:gd name="connsiteX1" fmla="*/ 142150 w 142149"/>
                <a:gd name="connsiteY1" fmla="*/ 1212039 h 1384828"/>
                <a:gd name="connsiteX2" fmla="*/ 138131 w 142149"/>
                <a:gd name="connsiteY2" fmla="*/ 168269 h 1384828"/>
                <a:gd name="connsiteX3" fmla="*/ 0 w 142149"/>
                <a:gd name="connsiteY3" fmla="*/ 0 h 1384828"/>
                <a:gd name="connsiteX4" fmla="*/ 0 w 142149"/>
                <a:gd name="connsiteY4" fmla="*/ 1384828 h 138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1384828">
                  <a:moveTo>
                    <a:pt x="0" y="1384828"/>
                  </a:moveTo>
                  <a:cubicBezTo>
                    <a:pt x="59773" y="1360216"/>
                    <a:pt x="121053" y="1294917"/>
                    <a:pt x="142150" y="1212039"/>
                  </a:cubicBezTo>
                  <a:lnTo>
                    <a:pt x="138131" y="168269"/>
                  </a:lnTo>
                  <a:cubicBezTo>
                    <a:pt x="116533" y="88404"/>
                    <a:pt x="59271" y="24612"/>
                    <a:pt x="0" y="0"/>
                  </a:cubicBezTo>
                  <a:lnTo>
                    <a:pt x="0" y="1384828"/>
                  </a:ln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8384324" y="2669475"/>
              <a:ext cx="1477250" cy="1476748"/>
            </a:xfrm>
            <a:custGeom>
              <a:avLst/>
              <a:gdLst>
                <a:gd name="connsiteX0" fmla="*/ 1222587 w 1477250"/>
                <a:gd name="connsiteY0" fmla="*/ 1476748 h 1476748"/>
                <a:gd name="connsiteX1" fmla="*/ 254161 w 1477250"/>
                <a:gd name="connsiteY1" fmla="*/ 1476748 h 1476748"/>
                <a:gd name="connsiteX2" fmla="*/ 0 w 1477250"/>
                <a:gd name="connsiteY2" fmla="*/ 1222587 h 1476748"/>
                <a:gd name="connsiteX3" fmla="*/ 0 w 1477250"/>
                <a:gd name="connsiteY3" fmla="*/ 254161 h 1476748"/>
                <a:gd name="connsiteX4" fmla="*/ 254161 w 1477250"/>
                <a:gd name="connsiteY4" fmla="*/ 0 h 1476748"/>
                <a:gd name="connsiteX5" fmla="*/ 1223089 w 1477250"/>
                <a:gd name="connsiteY5" fmla="*/ 0 h 1476748"/>
                <a:gd name="connsiteX6" fmla="*/ 1477251 w 1477250"/>
                <a:gd name="connsiteY6" fmla="*/ 254161 h 1476748"/>
                <a:gd name="connsiteX7" fmla="*/ 1477251 w 1477250"/>
                <a:gd name="connsiteY7" fmla="*/ 1223089 h 1476748"/>
                <a:gd name="connsiteX8" fmla="*/ 1222587 w 1477250"/>
                <a:gd name="connsiteY8" fmla="*/ 1476748 h 1476748"/>
                <a:gd name="connsiteX9" fmla="*/ 254161 w 1477250"/>
                <a:gd name="connsiteY9" fmla="*/ 58769 h 1476748"/>
                <a:gd name="connsiteX10" fmla="*/ 58769 w 1477250"/>
                <a:gd name="connsiteY10" fmla="*/ 254161 h 1476748"/>
                <a:gd name="connsiteX11" fmla="*/ 58769 w 1477250"/>
                <a:gd name="connsiteY11" fmla="*/ 1223089 h 1476748"/>
                <a:gd name="connsiteX12" fmla="*/ 254161 w 1477250"/>
                <a:gd name="connsiteY12" fmla="*/ 1418482 h 1476748"/>
                <a:gd name="connsiteX13" fmla="*/ 1223089 w 1477250"/>
                <a:gd name="connsiteY13" fmla="*/ 1418482 h 1476748"/>
                <a:gd name="connsiteX14" fmla="*/ 1418482 w 1477250"/>
                <a:gd name="connsiteY14" fmla="*/ 1223089 h 1476748"/>
                <a:gd name="connsiteX15" fmla="*/ 1418482 w 1477250"/>
                <a:gd name="connsiteY15" fmla="*/ 254161 h 1476748"/>
                <a:gd name="connsiteX16" fmla="*/ 1223089 w 1477250"/>
                <a:gd name="connsiteY16" fmla="*/ 58769 h 1476748"/>
                <a:gd name="connsiteX17" fmla="*/ 254161 w 1477250"/>
                <a:gd name="connsiteY17" fmla="*/ 58769 h 147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7250" h="1476748">
                  <a:moveTo>
                    <a:pt x="1222587" y="1476748"/>
                  </a:moveTo>
                  <a:lnTo>
                    <a:pt x="254161" y="1476748"/>
                  </a:lnTo>
                  <a:cubicBezTo>
                    <a:pt x="114021" y="1476748"/>
                    <a:pt x="0" y="1362727"/>
                    <a:pt x="0" y="1222587"/>
                  </a:cubicBezTo>
                  <a:lnTo>
                    <a:pt x="0" y="254161"/>
                  </a:lnTo>
                  <a:cubicBezTo>
                    <a:pt x="0" y="114021"/>
                    <a:pt x="114021" y="0"/>
                    <a:pt x="254161" y="0"/>
                  </a:cubicBezTo>
                  <a:lnTo>
                    <a:pt x="1223089" y="0"/>
                  </a:lnTo>
                  <a:cubicBezTo>
                    <a:pt x="1363230" y="0"/>
                    <a:pt x="1477251" y="114021"/>
                    <a:pt x="1477251" y="254161"/>
                  </a:cubicBezTo>
                  <a:lnTo>
                    <a:pt x="1477251" y="1223089"/>
                  </a:lnTo>
                  <a:cubicBezTo>
                    <a:pt x="1476748" y="1362727"/>
                    <a:pt x="1362727" y="1476748"/>
                    <a:pt x="1222587" y="1476748"/>
                  </a:cubicBezTo>
                  <a:close/>
                  <a:moveTo>
                    <a:pt x="254161" y="58769"/>
                  </a:moveTo>
                  <a:cubicBezTo>
                    <a:pt x="146670" y="58769"/>
                    <a:pt x="58769" y="146168"/>
                    <a:pt x="58769" y="254161"/>
                  </a:cubicBezTo>
                  <a:lnTo>
                    <a:pt x="58769" y="1223089"/>
                  </a:lnTo>
                  <a:cubicBezTo>
                    <a:pt x="58769" y="1330580"/>
                    <a:pt x="146168" y="1418482"/>
                    <a:pt x="254161" y="1418482"/>
                  </a:cubicBezTo>
                  <a:lnTo>
                    <a:pt x="1223089" y="1418482"/>
                  </a:lnTo>
                  <a:cubicBezTo>
                    <a:pt x="1330580" y="1418482"/>
                    <a:pt x="1418482" y="1331083"/>
                    <a:pt x="1418482" y="1223089"/>
                  </a:cubicBezTo>
                  <a:lnTo>
                    <a:pt x="1418482" y="254161"/>
                  </a:lnTo>
                  <a:cubicBezTo>
                    <a:pt x="1418482" y="146670"/>
                    <a:pt x="1331083" y="58769"/>
                    <a:pt x="1223089" y="58769"/>
                  </a:cubicBezTo>
                  <a:lnTo>
                    <a:pt x="254161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8725382" y="3010533"/>
              <a:ext cx="789611" cy="790110"/>
            </a:xfrm>
            <a:custGeom>
              <a:avLst/>
              <a:gdLst>
                <a:gd name="connsiteX0" fmla="*/ 664537 w 789611"/>
                <a:gd name="connsiteY0" fmla="*/ 790111 h 790110"/>
                <a:gd name="connsiteX1" fmla="*/ 125072 w 789611"/>
                <a:gd name="connsiteY1" fmla="*/ 790111 h 790110"/>
                <a:gd name="connsiteX2" fmla="*/ 0 w 789611"/>
                <a:gd name="connsiteY2" fmla="*/ 665039 h 790110"/>
                <a:gd name="connsiteX3" fmla="*/ 0 w 789611"/>
                <a:gd name="connsiteY3" fmla="*/ 125072 h 790110"/>
                <a:gd name="connsiteX4" fmla="*/ 125072 w 789611"/>
                <a:gd name="connsiteY4" fmla="*/ 0 h 790110"/>
                <a:gd name="connsiteX5" fmla="*/ 664537 w 789611"/>
                <a:gd name="connsiteY5" fmla="*/ 0 h 790110"/>
                <a:gd name="connsiteX6" fmla="*/ 789608 w 789611"/>
                <a:gd name="connsiteY6" fmla="*/ 125072 h 790110"/>
                <a:gd name="connsiteX7" fmla="*/ 789608 w 789611"/>
                <a:gd name="connsiteY7" fmla="*/ 664537 h 790110"/>
                <a:gd name="connsiteX8" fmla="*/ 664537 w 789611"/>
                <a:gd name="connsiteY8" fmla="*/ 790111 h 790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9611" h="790110">
                  <a:moveTo>
                    <a:pt x="664537" y="790111"/>
                  </a:moveTo>
                  <a:lnTo>
                    <a:pt x="125072" y="790111"/>
                  </a:lnTo>
                  <a:cubicBezTo>
                    <a:pt x="56257" y="790111"/>
                    <a:pt x="0" y="733854"/>
                    <a:pt x="0" y="665039"/>
                  </a:cubicBezTo>
                  <a:lnTo>
                    <a:pt x="0" y="125072"/>
                  </a:lnTo>
                  <a:cubicBezTo>
                    <a:pt x="0" y="56257"/>
                    <a:pt x="56257" y="0"/>
                    <a:pt x="125072" y="0"/>
                  </a:cubicBezTo>
                  <a:lnTo>
                    <a:pt x="664537" y="0"/>
                  </a:lnTo>
                  <a:cubicBezTo>
                    <a:pt x="733351" y="0"/>
                    <a:pt x="789608" y="56257"/>
                    <a:pt x="789608" y="125072"/>
                  </a:cubicBezTo>
                  <a:lnTo>
                    <a:pt x="789608" y="664537"/>
                  </a:lnTo>
                  <a:cubicBezTo>
                    <a:pt x="790111" y="733351"/>
                    <a:pt x="733351" y="790111"/>
                    <a:pt x="664537" y="790111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8695747" y="2980898"/>
              <a:ext cx="848879" cy="848879"/>
            </a:xfrm>
            <a:custGeom>
              <a:avLst/>
              <a:gdLst>
                <a:gd name="connsiteX0" fmla="*/ 694172 w 848879"/>
                <a:gd name="connsiteY0" fmla="*/ 848879 h 848879"/>
                <a:gd name="connsiteX1" fmla="*/ 154707 w 848879"/>
                <a:gd name="connsiteY1" fmla="*/ 848879 h 848879"/>
                <a:gd name="connsiteX2" fmla="*/ 0 w 848879"/>
                <a:gd name="connsiteY2" fmla="*/ 694172 h 848879"/>
                <a:gd name="connsiteX3" fmla="*/ 0 w 848879"/>
                <a:gd name="connsiteY3" fmla="*/ 154707 h 848879"/>
                <a:gd name="connsiteX4" fmla="*/ 154707 w 848879"/>
                <a:gd name="connsiteY4" fmla="*/ 0 h 848879"/>
                <a:gd name="connsiteX5" fmla="*/ 694172 w 848879"/>
                <a:gd name="connsiteY5" fmla="*/ 0 h 848879"/>
                <a:gd name="connsiteX6" fmla="*/ 848879 w 848879"/>
                <a:gd name="connsiteY6" fmla="*/ 154707 h 848879"/>
                <a:gd name="connsiteX7" fmla="*/ 848879 w 848879"/>
                <a:gd name="connsiteY7" fmla="*/ 694172 h 848879"/>
                <a:gd name="connsiteX8" fmla="*/ 694172 w 848879"/>
                <a:gd name="connsiteY8" fmla="*/ 848879 h 848879"/>
                <a:gd name="connsiteX9" fmla="*/ 154707 w 848879"/>
                <a:gd name="connsiteY9" fmla="*/ 58769 h 848879"/>
                <a:gd name="connsiteX10" fmla="*/ 58769 w 848879"/>
                <a:gd name="connsiteY10" fmla="*/ 154707 h 848879"/>
                <a:gd name="connsiteX11" fmla="*/ 58769 w 848879"/>
                <a:gd name="connsiteY11" fmla="*/ 694172 h 848879"/>
                <a:gd name="connsiteX12" fmla="*/ 154707 w 848879"/>
                <a:gd name="connsiteY12" fmla="*/ 790110 h 848879"/>
                <a:gd name="connsiteX13" fmla="*/ 694172 w 848879"/>
                <a:gd name="connsiteY13" fmla="*/ 790110 h 848879"/>
                <a:gd name="connsiteX14" fmla="*/ 790110 w 848879"/>
                <a:gd name="connsiteY14" fmla="*/ 694172 h 848879"/>
                <a:gd name="connsiteX15" fmla="*/ 790110 w 848879"/>
                <a:gd name="connsiteY15" fmla="*/ 154707 h 848879"/>
                <a:gd name="connsiteX16" fmla="*/ 694172 w 848879"/>
                <a:gd name="connsiteY16" fmla="*/ 58769 h 848879"/>
                <a:gd name="connsiteX17" fmla="*/ 154707 w 848879"/>
                <a:gd name="connsiteY17" fmla="*/ 58769 h 84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8879" h="848879">
                  <a:moveTo>
                    <a:pt x="694172" y="848879"/>
                  </a:moveTo>
                  <a:lnTo>
                    <a:pt x="154707" y="848879"/>
                  </a:lnTo>
                  <a:cubicBezTo>
                    <a:pt x="69317" y="848879"/>
                    <a:pt x="0" y="779562"/>
                    <a:pt x="0" y="694172"/>
                  </a:cubicBezTo>
                  <a:lnTo>
                    <a:pt x="0" y="154707"/>
                  </a:lnTo>
                  <a:cubicBezTo>
                    <a:pt x="0" y="69317"/>
                    <a:pt x="69317" y="0"/>
                    <a:pt x="154707" y="0"/>
                  </a:cubicBezTo>
                  <a:lnTo>
                    <a:pt x="694172" y="0"/>
                  </a:lnTo>
                  <a:cubicBezTo>
                    <a:pt x="779562" y="0"/>
                    <a:pt x="848879" y="69317"/>
                    <a:pt x="848879" y="154707"/>
                  </a:cubicBezTo>
                  <a:lnTo>
                    <a:pt x="848879" y="694172"/>
                  </a:lnTo>
                  <a:cubicBezTo>
                    <a:pt x="848879" y="779562"/>
                    <a:pt x="779562" y="848879"/>
                    <a:pt x="694172" y="848879"/>
                  </a:cubicBezTo>
                  <a:close/>
                  <a:moveTo>
                    <a:pt x="154707" y="58769"/>
                  </a:moveTo>
                  <a:cubicBezTo>
                    <a:pt x="101966" y="58769"/>
                    <a:pt x="58769" y="101966"/>
                    <a:pt x="58769" y="154707"/>
                  </a:cubicBezTo>
                  <a:lnTo>
                    <a:pt x="58769" y="694172"/>
                  </a:lnTo>
                  <a:cubicBezTo>
                    <a:pt x="58769" y="746913"/>
                    <a:pt x="101966" y="790110"/>
                    <a:pt x="154707" y="790110"/>
                  </a:cubicBezTo>
                  <a:lnTo>
                    <a:pt x="694172" y="790110"/>
                  </a:lnTo>
                  <a:cubicBezTo>
                    <a:pt x="746913" y="790110"/>
                    <a:pt x="790110" y="746913"/>
                    <a:pt x="790110" y="694172"/>
                  </a:cubicBezTo>
                  <a:lnTo>
                    <a:pt x="790110" y="154707"/>
                  </a:lnTo>
                  <a:cubicBezTo>
                    <a:pt x="790110" y="101966"/>
                    <a:pt x="746913" y="58769"/>
                    <a:pt x="694172" y="58769"/>
                  </a:cubicBezTo>
                  <a:lnTo>
                    <a:pt x="154707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172"/>
            <a:ext cx="10063579" cy="2014458"/>
          </a:xfrm>
        </p:spPr>
        <p:txBody>
          <a:bodyPr>
            <a:noAutofit/>
          </a:bodyPr>
          <a:lstStyle/>
          <a:p>
            <a:r>
              <a:rPr lang="zh-CN" altLang="en-US" dirty="0"/>
              <a:t>③ 随机显示数字。每次延时后面都需要显示</a:t>
            </a:r>
            <a:r>
              <a:rPr lang="en-US" altLang="zh-CN" dirty="0"/>
              <a:t>1—6</a:t>
            </a:r>
            <a:r>
              <a:rPr lang="zh-CN" altLang="en-US" dirty="0"/>
              <a:t>数字的其中</a:t>
            </a:r>
            <a:r>
              <a:rPr lang="en-US" altLang="zh-CN" dirty="0"/>
              <a:t>1</a:t>
            </a:r>
            <a:r>
              <a:rPr lang="zh-CN" altLang="en-US" dirty="0"/>
              <a:t>个，我们需要用到“数字”模块分类中的“随机整数从</a:t>
            </a:r>
            <a:r>
              <a:rPr lang="en-US" altLang="zh-CN" dirty="0"/>
              <a:t>……</a:t>
            </a:r>
            <a:r>
              <a:rPr lang="zh-CN" altLang="en-US" dirty="0"/>
              <a:t>到</a:t>
            </a:r>
            <a:r>
              <a:rPr lang="en-US" altLang="zh-CN" dirty="0"/>
              <a:t>……”</a:t>
            </a:r>
            <a:r>
              <a:rPr lang="zh-CN" altLang="en-US" dirty="0"/>
              <a:t>模块。由于显示屏不能显示数字格式，所以我们需要用“文本”分类模块中的“转字符串”模块将数字转换为字符串格式。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5E93EEE-0018-4C52-9472-ED2F4898DE23}"/>
              </a:ext>
            </a:extLst>
          </p:cNvPr>
          <p:cNvGrpSpPr/>
          <p:nvPr/>
        </p:nvGrpSpPr>
        <p:grpSpPr>
          <a:xfrm>
            <a:off x="1612600" y="3328111"/>
            <a:ext cx="4319905" cy="2055553"/>
            <a:chOff x="866552" y="3884103"/>
            <a:chExt cx="4319905" cy="2055553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8EADC68-01E5-4C5B-BB5B-11C1190163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4488" b="31642"/>
            <a:stretch/>
          </p:blipFill>
          <p:spPr>
            <a:xfrm>
              <a:off x="866552" y="3884103"/>
              <a:ext cx="4319905" cy="2055553"/>
            </a:xfrm>
            <a:prstGeom prst="rect">
              <a:avLst/>
            </a:prstGeom>
          </p:spPr>
        </p:pic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A97112A-F7A3-4D51-9B6C-7764D56482F7}"/>
                </a:ext>
              </a:extLst>
            </p:cNvPr>
            <p:cNvSpPr/>
            <p:nvPr/>
          </p:nvSpPr>
          <p:spPr>
            <a:xfrm>
              <a:off x="1654999" y="5517849"/>
              <a:ext cx="2356931" cy="37282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879B7FC0-C56E-475C-B767-D66E3147676C}"/>
              </a:ext>
            </a:extLst>
          </p:cNvPr>
          <p:cNvGrpSpPr>
            <a:grpSpLocks noChangeAspect="1"/>
          </p:cNvGrpSpPr>
          <p:nvPr/>
        </p:nvGrpSpPr>
        <p:grpSpPr>
          <a:xfrm>
            <a:off x="6377162" y="2764029"/>
            <a:ext cx="3706351" cy="1706502"/>
            <a:chOff x="6096000" y="4119849"/>
            <a:chExt cx="4319905" cy="1988998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BE16054E-7AA4-40A9-AC8B-D1DF129D13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4685" b="24050"/>
            <a:stretch/>
          </p:blipFill>
          <p:spPr>
            <a:xfrm>
              <a:off x="6096000" y="4119849"/>
              <a:ext cx="4319905" cy="1988997"/>
            </a:xfrm>
            <a:prstGeom prst="rect">
              <a:avLst/>
            </a:prstGeom>
          </p:spPr>
        </p:pic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CF70FF78-B30E-4551-9EB6-807191846834}"/>
                </a:ext>
              </a:extLst>
            </p:cNvPr>
            <p:cNvSpPr/>
            <p:nvPr/>
          </p:nvSpPr>
          <p:spPr>
            <a:xfrm>
              <a:off x="7080638" y="5612185"/>
              <a:ext cx="1377562" cy="49666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60AE25CE-05A5-0EA3-8C67-5180CDB1E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4681" y="4587597"/>
            <a:ext cx="4038357" cy="195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03934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19735FA8-DF14-47E5-86C2-ED1C4408A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858" y="3268755"/>
            <a:ext cx="4419142" cy="26317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3AF209D-4293-8D4C-C1C6-DD29F68EF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3184" y="3330209"/>
            <a:ext cx="4345739" cy="228992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172"/>
            <a:ext cx="10347960" cy="2615868"/>
          </a:xfrm>
        </p:spPr>
        <p:txBody>
          <a:bodyPr>
            <a:noAutofit/>
          </a:bodyPr>
          <a:lstStyle/>
          <a:p>
            <a:r>
              <a:rPr lang="zh-CN" altLang="en-US" dirty="0"/>
              <a:t>④ 初始化随机数。为了让随机数实现真正意义上的随机，我们从“数学”模块分类中拖出“初始化随机数模块”，并放置在执行序列的程序之前。最后为了让程序可以循环执行，在最外侧加上“当满足条件</a:t>
            </a:r>
            <a:r>
              <a:rPr lang="en-US" altLang="zh-CN" dirty="0"/>
              <a:t>……</a:t>
            </a:r>
            <a:r>
              <a:rPr lang="zh-CN" altLang="en-US" dirty="0"/>
              <a:t>重复执行</a:t>
            </a:r>
            <a:r>
              <a:rPr lang="en-US" altLang="zh-CN" dirty="0"/>
              <a:t>……”</a:t>
            </a:r>
            <a:r>
              <a:rPr lang="zh-CN" altLang="en-US" dirty="0"/>
              <a:t>模块。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BD5104E-7751-4793-A304-329CA2BAEE24}"/>
              </a:ext>
            </a:extLst>
          </p:cNvPr>
          <p:cNvSpPr/>
          <p:nvPr/>
        </p:nvSpPr>
        <p:spPr>
          <a:xfrm>
            <a:off x="2152315" y="5273653"/>
            <a:ext cx="3143586" cy="4515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8E8DAD3-CCC8-45BC-825A-226832566279}"/>
              </a:ext>
            </a:extLst>
          </p:cNvPr>
          <p:cNvGrpSpPr>
            <a:grpSpLocks noChangeAspect="1"/>
          </p:cNvGrpSpPr>
          <p:nvPr/>
        </p:nvGrpSpPr>
        <p:grpSpPr>
          <a:xfrm>
            <a:off x="6661399" y="3332666"/>
            <a:ext cx="2292102" cy="1244875"/>
            <a:chOff x="4504879" y="3562813"/>
            <a:chExt cx="2049825" cy="1113291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09DDD3C4-2B98-47FB-8B20-16408E4CE057}"/>
                </a:ext>
              </a:extLst>
            </p:cNvPr>
            <p:cNvSpPr/>
            <p:nvPr/>
          </p:nvSpPr>
          <p:spPr>
            <a:xfrm>
              <a:off x="4504879" y="3562813"/>
              <a:ext cx="981521" cy="18622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3FDAB709-24CF-4E8D-90A8-8E59CC55DC30}"/>
                </a:ext>
              </a:extLst>
            </p:cNvPr>
            <p:cNvSpPr/>
            <p:nvPr/>
          </p:nvSpPr>
          <p:spPr>
            <a:xfrm>
              <a:off x="5140450" y="4489877"/>
              <a:ext cx="1414254" cy="18622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753072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172"/>
            <a:ext cx="10063579" cy="1091868"/>
          </a:xfrm>
        </p:spPr>
        <p:txBody>
          <a:bodyPr>
            <a:noAutofit/>
          </a:bodyPr>
          <a:lstStyle/>
          <a:p>
            <a:r>
              <a:rPr lang="zh-CN" altLang="en-US" dirty="0"/>
              <a:t>⑤ 上传程序。编写完程序之后，点击“上传”。当提示“上传成功”之后，就能实现晃动主控板模拟随机掷骰子的效果了。</a:t>
            </a:r>
          </a:p>
        </p:txBody>
      </p:sp>
    </p:spTree>
    <p:extLst>
      <p:ext uri="{BB962C8B-B14F-4D97-AF65-F5344CB8AC3E}">
        <p14:creationId xmlns:p14="http://schemas.microsoft.com/office/powerpoint/2010/main" val="216614682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2800" dirty="0"/>
              <a:t>试一试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效果演示</a:t>
            </a:r>
          </a:p>
        </p:txBody>
      </p:sp>
      <p:pic>
        <p:nvPicPr>
          <p:cNvPr id="3" name="3-1(7469896)">
            <a:hlinkClick r:id="" action="ppaction://media"/>
            <a:extLst>
              <a:ext uri="{FF2B5EF4-FFF2-40B4-BE49-F238E27FC236}">
                <a16:creationId xmlns:a16="http://schemas.microsoft.com/office/drawing/2014/main" id="{4B588006-77BD-41ED-964C-1606446C8F8D}"/>
              </a:ext>
            </a:extLst>
          </p:cNvPr>
          <p:cNvPicPr>
            <a:picLocks noGrp="1" noChangeAspect="1"/>
          </p:cNvPicPr>
          <p:nvPr>
            <p:ph sz="quarter" idx="1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7291" y="1775318"/>
            <a:ext cx="7679999" cy="4320000"/>
          </a:xfr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825940" y="2044492"/>
            <a:ext cx="995786" cy="1005019"/>
          </a:xfrm>
        </p:spPr>
        <p:txBody>
          <a:bodyPr/>
          <a:lstStyle/>
          <a:p>
            <a:pPr algn="ctr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5" y="3817348"/>
            <a:ext cx="2954656" cy="1035925"/>
          </a:xfrm>
        </p:spPr>
        <p:txBody>
          <a:bodyPr/>
          <a:lstStyle/>
          <a:p>
            <a:r>
              <a:rPr lang="zh-CN" altLang="en-US" dirty="0"/>
              <a:t>知识积累</a:t>
            </a:r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D9874D8B-90C5-4135-A78B-F0CC86D992A9}"/>
              </a:ext>
            </a:extLst>
          </p:cNvPr>
          <p:cNvPicPr/>
          <p:nvPr/>
        </p:nvPicPr>
        <p:blipFill rotWithShape="1">
          <a:blip r:embed="rId2"/>
          <a:srcRect b="1656"/>
          <a:stretch/>
        </p:blipFill>
        <p:spPr>
          <a:xfrm>
            <a:off x="6096000" y="2952352"/>
            <a:ext cx="4305300" cy="160178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学一学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“文本”模块分类中的“转字符串”模块，可以将其它数据类型转为字符串类型。</a:t>
            </a:r>
            <a:endParaRPr lang="zh-CN" alt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 数据类型转换</a:t>
            </a:r>
            <a:endParaRPr lang="zh-CN" altLang="zh-CN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AF1FD1C-5691-44B5-8586-ABA1D27E5394}"/>
              </a:ext>
            </a:extLst>
          </p:cNvPr>
          <p:cNvSpPr/>
          <p:nvPr/>
        </p:nvSpPr>
        <p:spPr>
          <a:xfrm>
            <a:off x="7596554" y="3501215"/>
            <a:ext cx="1337721" cy="4583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学一学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5"/>
          </p:nvPr>
        </p:nvSpPr>
        <p:spPr>
          <a:xfrm>
            <a:off x="838200" y="1775317"/>
            <a:ext cx="10368280" cy="4300387"/>
          </a:xfrm>
        </p:spPr>
        <p:txBody>
          <a:bodyPr>
            <a:normAutofit/>
          </a:bodyPr>
          <a:lstStyle/>
          <a:p>
            <a:r>
              <a:rPr lang="zh-CN" altLang="en-US" dirty="0"/>
              <a:t>“初始化随机数”模块是真正意义上的随机，因为它有一个不会重复的时间戳，其原理是根据当前时间获取随机数。</a:t>
            </a:r>
            <a:endParaRPr lang="zh-CN" alt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 “初始化随机数”模块</a:t>
            </a:r>
            <a:endParaRPr lang="zh-CN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16A2F51-68D3-B1F8-0DCE-E8BDF49BB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745" y="3093030"/>
            <a:ext cx="4419142" cy="263179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29B972F-D111-43BB-71D3-06F76A2E43A8}"/>
              </a:ext>
            </a:extLst>
          </p:cNvPr>
          <p:cNvSpPr/>
          <p:nvPr/>
        </p:nvSpPr>
        <p:spPr>
          <a:xfrm>
            <a:off x="4249202" y="5097928"/>
            <a:ext cx="3143586" cy="4515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103189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学一学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5"/>
          </p:nvPr>
        </p:nvSpPr>
        <p:spPr>
          <a:xfrm>
            <a:off x="838200" y="1775317"/>
            <a:ext cx="10408920" cy="4300387"/>
          </a:xfrm>
        </p:spPr>
        <p:txBody>
          <a:bodyPr>
            <a:normAutofit/>
          </a:bodyPr>
          <a:lstStyle/>
          <a:p>
            <a:r>
              <a:rPr lang="zh-CN" altLang="en-US" dirty="0"/>
              <a:t>三轴加速度传感器是基于加速度的基本原理工作的，它可以通过测得物体三个坐标轴上的分量，准确了解物体的运动状态。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 三轴加速度传感器</a:t>
            </a:r>
            <a:endParaRPr lang="zh-CN" altLang="zh-CN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065EB19-E5B1-E5D0-0BCA-0068397B3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5" y="2981325"/>
            <a:ext cx="4914900" cy="299085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DA38E6F-28B0-2335-17F4-B160FCEFAA3C}"/>
              </a:ext>
            </a:extLst>
          </p:cNvPr>
          <p:cNvSpPr/>
          <p:nvPr/>
        </p:nvSpPr>
        <p:spPr>
          <a:xfrm>
            <a:off x="4820702" y="5346605"/>
            <a:ext cx="3161248" cy="6255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8986033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学一学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5"/>
          </p:nvPr>
        </p:nvSpPr>
        <p:spPr>
          <a:xfrm>
            <a:off x="838200" y="1775317"/>
            <a:ext cx="10408920" cy="1653683"/>
          </a:xfrm>
        </p:spPr>
        <p:txBody>
          <a:bodyPr>
            <a:normAutofit/>
          </a:bodyPr>
          <a:lstStyle/>
          <a:p>
            <a:r>
              <a:rPr lang="zh-CN" altLang="en-US" dirty="0"/>
              <a:t>模拟算法是一种基本的算法思想，是根据题目给出的规则对题目要求的相关过程进行编程模拟。在解决模拟类问题时，需要注意字符串处理、特殊情况处理和对题目意思的理解。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zh-CN" altLang="en-US" dirty="0"/>
              <a:t>模拟算法思想</a:t>
            </a: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3047750744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833955" y="2044492"/>
            <a:ext cx="979755" cy="1035925"/>
          </a:xfrm>
        </p:spPr>
        <p:txBody>
          <a:bodyPr/>
          <a:lstStyle/>
          <a:p>
            <a:pPr algn="ctr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5" y="3817348"/>
            <a:ext cx="2954656" cy="1035925"/>
          </a:xfrm>
        </p:spPr>
        <p:txBody>
          <a:bodyPr/>
          <a:lstStyle/>
          <a:p>
            <a:r>
              <a:rPr lang="zh-CN" altLang="en-US" dirty="0"/>
              <a:t>课后乐园</a:t>
            </a:r>
          </a:p>
        </p:txBody>
      </p:sp>
    </p:spTree>
    <p:extLst>
      <p:ext uri="{BB962C8B-B14F-4D97-AF65-F5344CB8AC3E}">
        <p14:creationId xmlns:p14="http://schemas.microsoft.com/office/powerpoint/2010/main" val="288763954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占位符 39"/>
          <p:cNvSpPr>
            <a:spLocks noGrp="1"/>
          </p:cNvSpPr>
          <p:nvPr>
            <p:ph type="body" sz="quarter" idx="13"/>
          </p:nvPr>
        </p:nvSpPr>
        <p:spPr>
          <a:xfrm>
            <a:off x="4496042" y="2166324"/>
            <a:ext cx="3199915" cy="1245662"/>
          </a:xfrm>
        </p:spPr>
        <p:txBody>
          <a:bodyPr/>
          <a:lstStyle/>
          <a:p>
            <a:pPr algn="ctr"/>
            <a:r>
              <a:rPr lang="zh-CN" altLang="en-US" dirty="0"/>
              <a:t>第 </a:t>
            </a:r>
            <a:r>
              <a:rPr lang="en-US" altLang="zh-CN" dirty="0"/>
              <a:t>9 </a:t>
            </a:r>
            <a:r>
              <a:rPr lang="zh-CN" altLang="en-US" dirty="0"/>
              <a:t>课</a:t>
            </a:r>
          </a:p>
        </p:txBody>
      </p:sp>
      <p:sp>
        <p:nvSpPr>
          <p:cNvPr id="41" name="文本占位符 40"/>
          <p:cNvSpPr>
            <a:spLocks noGrp="1"/>
          </p:cNvSpPr>
          <p:nvPr>
            <p:ph type="body" sz="quarter" idx="14"/>
          </p:nvPr>
        </p:nvSpPr>
        <p:spPr>
          <a:xfrm>
            <a:off x="2990018" y="3369434"/>
            <a:ext cx="6211958" cy="1630062"/>
          </a:xfrm>
        </p:spPr>
        <p:txBody>
          <a:bodyPr/>
          <a:lstStyle/>
          <a:p>
            <a:r>
              <a:rPr lang="zh-CN" altLang="en-US" dirty="0"/>
              <a:t>随机掷骰子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练习巩固</a:t>
            </a:r>
          </a:p>
        </p:txBody>
      </p:sp>
      <p:sp>
        <p:nvSpPr>
          <p:cNvPr id="5" name="文本占位符 4"/>
          <p:cNvSpPr>
            <a:spLocks noGrp="1"/>
          </p:cNvSpPr>
          <p:nvPr>
            <p:ph sz="quarter" idx="15"/>
          </p:nvPr>
        </p:nvSpPr>
        <p:spPr>
          <a:xfrm>
            <a:off x="838200" y="1320024"/>
            <a:ext cx="10405533" cy="4929852"/>
          </a:xfrm>
        </p:spPr>
        <p:txBody>
          <a:bodyPr>
            <a:normAutofit/>
          </a:bodyPr>
          <a:lstStyle/>
          <a:p>
            <a:r>
              <a:rPr lang="zh-CN" altLang="en-US" dirty="0"/>
              <a:t>将三轴加速度传感器的（</a:t>
            </a:r>
            <a:r>
              <a:rPr lang="en-US" altLang="zh-CN" dirty="0" err="1"/>
              <a:t>x,y,z</a:t>
            </a:r>
            <a:r>
              <a:rPr lang="zh-CN" altLang="en-US" dirty="0"/>
              <a:t>）值与对应的板卡方向状态用线连接起来。</a:t>
            </a:r>
            <a:endParaRPr lang="zh-CN" altLang="zh-CN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AA85E393-2965-4211-8F16-F351C346C9DC}"/>
              </a:ext>
            </a:extLst>
          </p:cNvPr>
          <p:cNvGrpSpPr/>
          <p:nvPr/>
        </p:nvGrpSpPr>
        <p:grpSpPr>
          <a:xfrm>
            <a:off x="2541864" y="2751589"/>
            <a:ext cx="7660547" cy="1880964"/>
            <a:chOff x="2541864" y="2751589"/>
            <a:chExt cx="7660547" cy="1880964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490492FA-582E-4339-8060-36A25582871A}"/>
                </a:ext>
              </a:extLst>
            </p:cNvPr>
            <p:cNvSpPr txBox="1"/>
            <p:nvPr/>
          </p:nvSpPr>
          <p:spPr>
            <a:xfrm>
              <a:off x="2541864" y="2751589"/>
              <a:ext cx="2759978" cy="18809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>
                <a:lnSpc>
                  <a:spcPct val="130000"/>
                </a:lnSpc>
              </a:pP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</a:t>
              </a:r>
              <a:r>
                <a:rPr lang="en-US" altLang="zh-CN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0,0,10</a:t>
              </a: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）</a:t>
              </a:r>
              <a:endPara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l">
                <a:lnSpc>
                  <a:spcPct val="130000"/>
                </a:lnSpc>
              </a:pP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</a:t>
              </a:r>
              <a:r>
                <a:rPr lang="en-US" altLang="zh-CN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0,0</a:t>
              </a: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，</a:t>
              </a:r>
              <a:r>
                <a:rPr lang="en-US" altLang="zh-CN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-10</a:t>
              </a: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）</a:t>
              </a:r>
              <a:endPara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l">
                <a:lnSpc>
                  <a:spcPct val="130000"/>
                </a:lnSpc>
              </a:pP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</a:t>
              </a:r>
              <a:r>
                <a:rPr lang="en-US" altLang="zh-CN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</a:t>
              </a: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，</a:t>
              </a:r>
              <a:r>
                <a:rPr lang="en-US" altLang="zh-CN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-10,0</a:t>
              </a: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）</a:t>
              </a:r>
              <a:endPara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l">
                <a:lnSpc>
                  <a:spcPct val="130000"/>
                </a:lnSpc>
              </a:pP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（</a:t>
              </a:r>
              <a:r>
                <a:rPr lang="en-US" altLang="zh-CN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0,10,0</a:t>
              </a: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）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049006D-AD4B-4B55-B955-59EB23715B4C}"/>
                </a:ext>
              </a:extLst>
            </p:cNvPr>
            <p:cNvSpPr txBox="1"/>
            <p:nvPr/>
          </p:nvSpPr>
          <p:spPr>
            <a:xfrm>
              <a:off x="7442433" y="2751589"/>
              <a:ext cx="2759978" cy="18809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>
                <a:lnSpc>
                  <a:spcPct val="130000"/>
                </a:lnSpc>
              </a:pP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数据口朝上</a:t>
              </a:r>
              <a:endPara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l">
                <a:lnSpc>
                  <a:spcPct val="130000"/>
                </a:lnSpc>
              </a:pP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点阵屏朝上</a:t>
              </a:r>
              <a:endPara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l">
                <a:lnSpc>
                  <a:spcPct val="130000"/>
                </a:lnSpc>
              </a:pP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数据口朝下</a:t>
              </a:r>
              <a:endPara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algn="l">
                <a:lnSpc>
                  <a:spcPct val="130000"/>
                </a:lnSpc>
              </a:pPr>
              <a:r>
                <a:rPr lang="zh-CN" altLang="en-US" sz="2400" spc="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点阵屏朝下</a:t>
              </a:r>
              <a:endPara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创意乐园</a:t>
            </a:r>
          </a:p>
        </p:txBody>
      </p:sp>
      <p:sp>
        <p:nvSpPr>
          <p:cNvPr id="5" name="文本占位符 4"/>
          <p:cNvSpPr>
            <a:spLocks noGrp="1"/>
          </p:cNvSpPr>
          <p:nvPr>
            <p:ph sz="quarter" idx="15"/>
          </p:nvPr>
        </p:nvSpPr>
        <p:spPr>
          <a:xfrm>
            <a:off x="838200" y="1643743"/>
            <a:ext cx="10337800" cy="1129938"/>
          </a:xfrm>
        </p:spPr>
        <p:txBody>
          <a:bodyPr>
            <a:normAutofit/>
          </a:bodyPr>
          <a:lstStyle/>
          <a:p>
            <a:r>
              <a:rPr lang="zh-CN" altLang="en-US" dirty="0"/>
              <a:t>将显示屏上的数字，调整为和骰子上一样的图像，使掷骰子更加形象！</a:t>
            </a: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7E78934-12B8-418E-BC8F-C72B19134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260" y="2773681"/>
            <a:ext cx="4430234" cy="287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989475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246501" y="2813448"/>
            <a:ext cx="5698996" cy="1231106"/>
          </a:xfrm>
        </p:spPr>
        <p:txBody>
          <a:bodyPr anchor="ctr"/>
          <a:lstStyle/>
          <a:p>
            <a:pPr algn="ctr"/>
            <a:r>
              <a:rPr lang="zh-CN" altLang="en-US" sz="8000" dirty="0"/>
              <a:t>谢谢同学们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情境引入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838200" y="1722154"/>
            <a:ext cx="5782733" cy="2933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12000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飞行棋是一种竞技游戏，棋盘上画有四种颜色的飞机图形，最多可以四个人一起玩。飞行棋里有一个骰子，玩家抛出骰子，骰子停下来时显示的数字决定了向前走的距离。周末你想和朋友们一起玩飞行棋，却发现骰子找不到了，该怎么办呢？</a:t>
            </a:r>
          </a:p>
        </p:txBody>
      </p:sp>
      <p:pic>
        <p:nvPicPr>
          <p:cNvPr id="6" name="图片 5" descr="飞行棋">
            <a:extLst>
              <a:ext uri="{FF2B5EF4-FFF2-40B4-BE49-F238E27FC236}">
                <a16:creationId xmlns:a16="http://schemas.microsoft.com/office/drawing/2014/main" id="{4F2194CC-69E9-4035-BEB2-A108B79AE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5932" y="2195682"/>
            <a:ext cx="3356032" cy="335603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6" y="3817348"/>
            <a:ext cx="2954655" cy="1035925"/>
          </a:xfrm>
        </p:spPr>
        <p:txBody>
          <a:bodyPr/>
          <a:lstStyle/>
          <a:p>
            <a:r>
              <a:rPr lang="zh-CN" altLang="en-US" dirty="0"/>
              <a:t>问题提出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想一想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15"/>
          </p:nvPr>
        </p:nvSpPr>
        <p:spPr>
          <a:xfrm>
            <a:off x="838200" y="1251530"/>
            <a:ext cx="10196744" cy="2716313"/>
          </a:xfrm>
        </p:spPr>
        <p:txBody>
          <a:bodyPr>
            <a:noAutofit/>
          </a:bodyPr>
          <a:lstStyle/>
          <a:p>
            <a:r>
              <a:rPr lang="zh-CN" altLang="en-US" dirty="0"/>
              <a:t>掷骰子是一个随机事件，如何模拟这个过程，在显示屏上随机显示</a:t>
            </a:r>
            <a:r>
              <a:rPr lang="en-US" altLang="zh-CN" dirty="0"/>
              <a:t>1-6</a:t>
            </a:r>
            <a:r>
              <a:rPr lang="zh-CN" altLang="en-US" dirty="0"/>
              <a:t>中的某一个整数呢？如何模拟掷骰子时的晃动效果呢？如何模拟掷骰子后的滚动效果呢？</a:t>
            </a: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5" y="3817348"/>
            <a:ext cx="2954656" cy="1035925"/>
          </a:xfrm>
        </p:spPr>
        <p:txBody>
          <a:bodyPr/>
          <a:lstStyle/>
          <a:p>
            <a:r>
              <a:rPr lang="zh-CN" altLang="en-US" dirty="0"/>
              <a:t>探究实践</a:t>
            </a: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逻辑梳理</a:t>
            </a:r>
          </a:p>
        </p:txBody>
      </p:sp>
      <p:sp>
        <p:nvSpPr>
          <p:cNvPr id="20" name="内容占位符 10">
            <a:extLst>
              <a:ext uri="{FF2B5EF4-FFF2-40B4-BE49-F238E27FC236}">
                <a16:creationId xmlns:a16="http://schemas.microsoft.com/office/drawing/2014/main" id="{60BF48B8-A7C9-4671-8DD0-40F1625A638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199" y="1268920"/>
            <a:ext cx="10214499" cy="4306257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我们可以通过晃动</a:t>
            </a:r>
            <a:r>
              <a:rPr lang="en-US" altLang="zh-CN" dirty="0" err="1"/>
              <a:t>MixGo</a:t>
            </a:r>
            <a:r>
              <a:rPr lang="en-US" altLang="zh-CN" dirty="0"/>
              <a:t> CE</a:t>
            </a:r>
            <a:r>
              <a:rPr lang="zh-CN" altLang="en-US" dirty="0"/>
              <a:t>控制板来模拟掷骰子的过程。当检测到晃动时，显示屏上随机显示数字；当晃动停止时，通过设置越来越长的延时，模拟骰子滚动的效果，最后定格的数字即为投掷出的数字。</a:t>
            </a: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3E7893F-BA26-3DB2-083B-0B7827A71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271824"/>
            <a:ext cx="3599577" cy="215008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67C19FB-6163-4B14-93B9-A99AFDFE9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886" y="4730817"/>
            <a:ext cx="3898456" cy="166956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6DCD69A-8D69-4683-8041-9D2EF06C73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2886" y="2970917"/>
            <a:ext cx="3765371" cy="13874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171"/>
            <a:ext cx="10063579" cy="1970755"/>
          </a:xfrm>
        </p:spPr>
        <p:txBody>
          <a:bodyPr>
            <a:noAutofit/>
          </a:bodyPr>
          <a:lstStyle/>
          <a:p>
            <a:r>
              <a:rPr lang="zh-CN" altLang="en-US" dirty="0"/>
              <a:t>① 检测晃动。从“板载传感”分类模块中拖出“获取加速度</a:t>
            </a:r>
            <a:r>
              <a:rPr lang="en-US" altLang="zh-CN" dirty="0"/>
              <a:t>……”</a:t>
            </a:r>
            <a:r>
              <a:rPr lang="zh-CN" altLang="en-US" dirty="0"/>
              <a:t>模块并复制</a:t>
            </a:r>
            <a:r>
              <a:rPr lang="en-US" altLang="zh-CN" dirty="0"/>
              <a:t>3</a:t>
            </a:r>
            <a:r>
              <a:rPr lang="zh-CN" altLang="en-US" dirty="0"/>
              <a:t>次，再利用</a:t>
            </a:r>
            <a:r>
              <a:rPr lang="en-US" altLang="zh-CN" dirty="0"/>
              <a:t>1</a:t>
            </a:r>
            <a:r>
              <a:rPr lang="zh-CN" altLang="en-US" dirty="0"/>
              <a:t>个判断语句、</a:t>
            </a:r>
            <a:r>
              <a:rPr lang="en-US" altLang="zh-CN" dirty="0"/>
              <a:t>3</a:t>
            </a:r>
            <a:r>
              <a:rPr lang="zh-CN" altLang="en-US" dirty="0"/>
              <a:t>个逻辑“或”模块、</a:t>
            </a:r>
            <a:r>
              <a:rPr lang="en-US" altLang="zh-CN" dirty="0"/>
              <a:t>3</a:t>
            </a:r>
            <a:r>
              <a:rPr lang="zh-CN" altLang="en-US" dirty="0"/>
              <a:t>个“逻辑”分类模块中的判断模块、</a:t>
            </a:r>
            <a:r>
              <a:rPr lang="en-US" altLang="zh-CN" dirty="0"/>
              <a:t>4</a:t>
            </a:r>
            <a:r>
              <a:rPr lang="zh-CN" altLang="en-US" dirty="0"/>
              <a:t>个数字模块组成完整的判断主控板是否被晃动的语句。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A97112A-F7A3-4D51-9B6C-7764D56482F7}"/>
              </a:ext>
            </a:extLst>
          </p:cNvPr>
          <p:cNvSpPr/>
          <p:nvPr/>
        </p:nvSpPr>
        <p:spPr>
          <a:xfrm>
            <a:off x="1854955" y="4916181"/>
            <a:ext cx="2524098" cy="5057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0" name="箭头: 下 9">
            <a:extLst>
              <a:ext uri="{FF2B5EF4-FFF2-40B4-BE49-F238E27FC236}">
                <a16:creationId xmlns:a16="http://schemas.microsoft.com/office/drawing/2014/main" id="{7B0CD466-913F-4F9F-B9B1-6FC3F83EBA58}"/>
              </a:ext>
            </a:extLst>
          </p:cNvPr>
          <p:cNvSpPr/>
          <p:nvPr/>
        </p:nvSpPr>
        <p:spPr>
          <a:xfrm>
            <a:off x="8285571" y="4358392"/>
            <a:ext cx="229870" cy="274955"/>
          </a:xfrm>
          <a:prstGeom prst="down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1050" kern="100">
                <a:effectLst/>
                <a:cs typeface="Times New Roman" panose="02020603050405020304" pitchFamily="18" charset="0"/>
              </a:rPr>
              <a:t> </a:t>
            </a:r>
            <a:endParaRPr lang="zh-CN" sz="1050" kern="100">
              <a:effectLst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153D07F-004B-41DA-8ACF-7761331EA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989" y="3589674"/>
            <a:ext cx="5021103" cy="248693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0C3EDA7-2DCB-4978-93CC-9CEB951F98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91" b="19249"/>
          <a:stretch/>
        </p:blipFill>
        <p:spPr>
          <a:xfrm>
            <a:off x="1139326" y="3649210"/>
            <a:ext cx="4319905" cy="229317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程序编写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172"/>
            <a:ext cx="10063579" cy="2456502"/>
          </a:xfrm>
        </p:spPr>
        <p:txBody>
          <a:bodyPr>
            <a:noAutofit/>
          </a:bodyPr>
          <a:lstStyle/>
          <a:p>
            <a:r>
              <a:rPr lang="zh-CN" altLang="en-US" dirty="0"/>
              <a:t>② 延时后随机显示骰子数字。为了模拟骰子滚动的效果，即让延时越来越长，我们需要从“控制”模块分类中拖出“对生成序列</a:t>
            </a:r>
            <a:r>
              <a:rPr lang="en-US" altLang="zh-CN" dirty="0"/>
              <a:t>……</a:t>
            </a:r>
            <a:r>
              <a:rPr lang="zh-CN" altLang="en-US" dirty="0"/>
              <a:t>执行</a:t>
            </a:r>
            <a:r>
              <a:rPr lang="en-US" altLang="zh-CN" dirty="0"/>
              <a:t>……”</a:t>
            </a:r>
            <a:r>
              <a:rPr lang="zh-CN" altLang="en-US" dirty="0"/>
              <a:t>模块，并修改序列为从</a:t>
            </a:r>
            <a:r>
              <a:rPr lang="en-US" altLang="zh-CN" dirty="0"/>
              <a:t>0</a:t>
            </a:r>
            <a:r>
              <a:rPr lang="zh-CN" altLang="en-US" dirty="0"/>
              <a:t>到</a:t>
            </a:r>
            <a:r>
              <a:rPr lang="en-US" altLang="zh-CN" dirty="0"/>
              <a:t>8</a:t>
            </a:r>
            <a:r>
              <a:rPr lang="zh-CN" altLang="en-US" dirty="0"/>
              <a:t>间隔为</a:t>
            </a:r>
            <a:r>
              <a:rPr lang="en-US" altLang="zh-CN" dirty="0"/>
              <a:t>1</a:t>
            </a:r>
            <a:r>
              <a:rPr lang="zh-CN" altLang="en-US" dirty="0"/>
              <a:t>。接着从“变量”分类模块中拖出变量“</a:t>
            </a:r>
            <a:r>
              <a:rPr lang="en-US" altLang="zh-CN" dirty="0" err="1"/>
              <a:t>i</a:t>
            </a:r>
            <a:r>
              <a:rPr lang="en-US" altLang="zh-CN" dirty="0"/>
              <a:t>”</a:t>
            </a:r>
            <a:r>
              <a:rPr lang="zh-CN" altLang="en-US" dirty="0"/>
              <a:t>，与“数学”模块分类中的数字运算模块拼接，并放置在“延时”模块中，实现从短到长的延时。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6BD4B1-AA84-4043-A2D9-F3B530B702D8}"/>
              </a:ext>
            </a:extLst>
          </p:cNvPr>
          <p:cNvSpPr/>
          <p:nvPr/>
        </p:nvSpPr>
        <p:spPr>
          <a:xfrm>
            <a:off x="1954225" y="5160278"/>
            <a:ext cx="3510349" cy="7149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DC19FC3-411F-4161-8263-E4CBE28EB7C5}"/>
              </a:ext>
            </a:extLst>
          </p:cNvPr>
          <p:cNvSpPr/>
          <p:nvPr/>
        </p:nvSpPr>
        <p:spPr>
          <a:xfrm>
            <a:off x="6295927" y="4830223"/>
            <a:ext cx="4605852" cy="10643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736215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家长会"/>
</p:tagLst>
</file>

<file path=ppt/theme/theme1.xml><?xml version="1.0" encoding="utf-8"?>
<a:theme xmlns:a="http://schemas.openxmlformats.org/drawingml/2006/main" name="Office 主题​​">
  <a:themeElements>
    <a:clrScheme name="创意电子2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86DAC2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自定义 5">
      <a:majorFont>
        <a:latin typeface="方正粗圆简体"/>
        <a:ea typeface="方正粗圆简体"/>
        <a:cs typeface=""/>
      </a:majorFont>
      <a:minorFont>
        <a:latin typeface="方正准圆简体"/>
        <a:ea typeface="方正准圆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 algn="l">
          <a:lnSpc>
            <a:spcPct val="130000"/>
          </a:lnSpc>
          <a:defRPr sz="2400" spc="1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899</TotalTime>
  <Words>941</Words>
  <Application>Microsoft Office PowerPoint</Application>
  <PresentationFormat>宽屏</PresentationFormat>
  <Paragraphs>70</Paragraphs>
  <Slides>22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等线</vt:lpstr>
      <vt:lpstr>方正粗圆简体</vt:lpstr>
      <vt:lpstr>方正准圆简体</vt:lpstr>
      <vt:lpstr>字魂27号-布丁体</vt:lpstr>
      <vt:lpstr>Arial</vt:lpstr>
      <vt:lpstr>Wingdings 2</vt:lpstr>
      <vt:lpstr>Office 主题​​</vt:lpstr>
      <vt:lpstr>PowerPoint 演示文稿</vt:lpstr>
      <vt:lpstr>PowerPoint 演示文稿</vt:lpstr>
      <vt:lpstr>情境引入</vt:lpstr>
      <vt:lpstr>PowerPoint 演示文稿</vt:lpstr>
      <vt:lpstr>想一想</vt:lpstr>
      <vt:lpstr>PowerPoint 演示文稿</vt:lpstr>
      <vt:lpstr>逻辑梳理</vt:lpstr>
      <vt:lpstr>程序编写</vt:lpstr>
      <vt:lpstr>程序编写</vt:lpstr>
      <vt:lpstr>程序编写</vt:lpstr>
      <vt:lpstr>程序编写</vt:lpstr>
      <vt:lpstr>程序编写</vt:lpstr>
      <vt:lpstr>试一试</vt:lpstr>
      <vt:lpstr>PowerPoint 演示文稿</vt:lpstr>
      <vt:lpstr>学一学</vt:lpstr>
      <vt:lpstr>学一学</vt:lpstr>
      <vt:lpstr>学一学</vt:lpstr>
      <vt:lpstr>学一学</vt:lpstr>
      <vt:lpstr>PowerPoint 演示文稿</vt:lpstr>
      <vt:lpstr>练习巩固</vt:lpstr>
      <vt:lpstr>创意乐园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家长会</dc:title>
  <dc:creator>解博超</dc:creator>
  <cp:lastModifiedBy>Z HY</cp:lastModifiedBy>
  <cp:revision>956</cp:revision>
  <dcterms:created xsi:type="dcterms:W3CDTF">2019-07-04T08:14:00Z</dcterms:created>
  <dcterms:modified xsi:type="dcterms:W3CDTF">2022-08-29T02:33:27Z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

<file path=docProps/thumbnail.jpeg>
</file>